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7" r:id="rId2"/>
    <p:sldId id="282" r:id="rId3"/>
    <p:sldId id="258" r:id="rId4"/>
    <p:sldId id="287" r:id="rId5"/>
    <p:sldId id="259" r:id="rId6"/>
    <p:sldId id="262" r:id="rId7"/>
    <p:sldId id="289" r:id="rId8"/>
    <p:sldId id="288" r:id="rId9"/>
    <p:sldId id="266" r:id="rId10"/>
    <p:sldId id="267" r:id="rId11"/>
    <p:sldId id="260" r:id="rId12"/>
    <p:sldId id="273" r:id="rId13"/>
    <p:sldId id="274" r:id="rId14"/>
    <p:sldId id="283" r:id="rId15"/>
    <p:sldId id="279" r:id="rId16"/>
    <p:sldId id="261" r:id="rId17"/>
    <p:sldId id="276" r:id="rId18"/>
    <p:sldId id="284" r:id="rId19"/>
    <p:sldId id="277" r:id="rId20"/>
    <p:sldId id="285" r:id="rId21"/>
    <p:sldId id="286" r:id="rId22"/>
    <p:sldId id="264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AE01"/>
    <a:srgbClr val="028E8D"/>
    <a:srgbClr val="DDC946"/>
    <a:srgbClr val="FC0A7D"/>
    <a:srgbClr val="21ACD7"/>
    <a:srgbClr val="00A5E5"/>
    <a:srgbClr val="1E415E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6C7DC8-C780-4E55-97A7-E8F7E9B684E6}" v="381" dt="2023-11-03T09:07:09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érengère MATHIEU" userId="2cdcbf21-bb5a-48f8-9263-b300a27c25a4" providerId="ADAL" clId="{696C7DC8-C780-4E55-97A7-E8F7E9B684E6}"/>
    <pc:docChg chg="undo custSel addSld delSld modSld">
      <pc:chgData name="Bérengère MATHIEU" userId="2cdcbf21-bb5a-48f8-9263-b300a27c25a4" providerId="ADAL" clId="{696C7DC8-C780-4E55-97A7-E8F7E9B684E6}" dt="2023-11-03T09:10:44.582" v="1287" actId="729"/>
      <pc:docMkLst>
        <pc:docMk/>
      </pc:docMkLst>
      <pc:sldChg chg="modSp mod">
        <pc:chgData name="Bérengère MATHIEU" userId="2cdcbf21-bb5a-48f8-9263-b300a27c25a4" providerId="ADAL" clId="{696C7DC8-C780-4E55-97A7-E8F7E9B684E6}" dt="2023-11-03T08:34:48.467" v="18" actId="6549"/>
        <pc:sldMkLst>
          <pc:docMk/>
          <pc:sldMk cId="2696749629" sldId="257"/>
        </pc:sldMkLst>
        <pc:spChg chg="mod">
          <ac:chgData name="Bérengère MATHIEU" userId="2cdcbf21-bb5a-48f8-9263-b300a27c25a4" providerId="ADAL" clId="{696C7DC8-C780-4E55-97A7-E8F7E9B684E6}" dt="2023-11-03T08:34:48.467" v="18" actId="6549"/>
          <ac:spMkLst>
            <pc:docMk/>
            <pc:sldMk cId="2696749629" sldId="257"/>
            <ac:spMk id="3" creationId="{A91FBD3C-C361-3203-CD62-BABDE1B20DF6}"/>
          </ac:spMkLst>
        </pc:spChg>
      </pc:sldChg>
      <pc:sldChg chg="del">
        <pc:chgData name="Bérengère MATHIEU" userId="2cdcbf21-bb5a-48f8-9263-b300a27c25a4" providerId="ADAL" clId="{696C7DC8-C780-4E55-97A7-E8F7E9B684E6}" dt="2023-11-03T09:04:09.866" v="880" actId="47"/>
        <pc:sldMkLst>
          <pc:docMk/>
          <pc:sldMk cId="1730022036" sldId="263"/>
        </pc:sldMkLst>
      </pc:sldChg>
      <pc:sldChg chg="delSp modSp mod">
        <pc:chgData name="Bérengère MATHIEU" userId="2cdcbf21-bb5a-48f8-9263-b300a27c25a4" providerId="ADAL" clId="{696C7DC8-C780-4E55-97A7-E8F7E9B684E6}" dt="2023-11-03T09:09:26.943" v="1229" actId="20577"/>
        <pc:sldMkLst>
          <pc:docMk/>
          <pc:sldMk cId="2434072444" sldId="266"/>
        </pc:sldMkLst>
        <pc:spChg chg="mod">
          <ac:chgData name="Bérengère MATHIEU" userId="2cdcbf21-bb5a-48f8-9263-b300a27c25a4" providerId="ADAL" clId="{696C7DC8-C780-4E55-97A7-E8F7E9B684E6}" dt="2023-11-03T09:06:32.548" v="1053" actId="20577"/>
          <ac:spMkLst>
            <pc:docMk/>
            <pc:sldMk cId="2434072444" sldId="266"/>
            <ac:spMk id="7" creationId="{ED851D30-1585-3DEC-7DFF-4B5E947CF1B0}"/>
          </ac:spMkLst>
        </pc:spChg>
        <pc:spChg chg="mod">
          <ac:chgData name="Bérengère MATHIEU" userId="2cdcbf21-bb5a-48f8-9263-b300a27c25a4" providerId="ADAL" clId="{696C7DC8-C780-4E55-97A7-E8F7E9B684E6}" dt="2023-11-03T09:09:26.943" v="1229" actId="20577"/>
          <ac:spMkLst>
            <pc:docMk/>
            <pc:sldMk cId="2434072444" sldId="266"/>
            <ac:spMk id="9" creationId="{4A947DB3-B330-834B-C289-0CF688D8B8AE}"/>
          </ac:spMkLst>
        </pc:spChg>
        <pc:picChg chg="del">
          <ac:chgData name="Bérengère MATHIEU" userId="2cdcbf21-bb5a-48f8-9263-b300a27c25a4" providerId="ADAL" clId="{696C7DC8-C780-4E55-97A7-E8F7E9B684E6}" dt="2023-11-03T09:09:22.848" v="1227" actId="478"/>
          <ac:picMkLst>
            <pc:docMk/>
            <pc:sldMk cId="2434072444" sldId="266"/>
            <ac:picMk id="14" creationId="{7F3BBA68-AEC3-452C-3681-425C400655CB}"/>
          </ac:picMkLst>
        </pc:picChg>
        <pc:picChg chg="del">
          <ac:chgData name="Bérengère MATHIEU" userId="2cdcbf21-bb5a-48f8-9263-b300a27c25a4" providerId="ADAL" clId="{696C7DC8-C780-4E55-97A7-E8F7E9B684E6}" dt="2023-11-03T09:09:25.307" v="1228" actId="478"/>
          <ac:picMkLst>
            <pc:docMk/>
            <pc:sldMk cId="2434072444" sldId="266"/>
            <ac:picMk id="16" creationId="{2C17B4F7-84AC-4A04-B32E-59132BC4D320}"/>
          </ac:picMkLst>
        </pc:picChg>
      </pc:sldChg>
      <pc:sldChg chg="modSp mod">
        <pc:chgData name="Bérengère MATHIEU" userId="2cdcbf21-bb5a-48f8-9263-b300a27c25a4" providerId="ADAL" clId="{696C7DC8-C780-4E55-97A7-E8F7E9B684E6}" dt="2023-11-03T09:10:07.347" v="1283" actId="20577"/>
        <pc:sldMkLst>
          <pc:docMk/>
          <pc:sldMk cId="378169699" sldId="267"/>
        </pc:sldMkLst>
        <pc:spChg chg="mod">
          <ac:chgData name="Bérengère MATHIEU" userId="2cdcbf21-bb5a-48f8-9263-b300a27c25a4" providerId="ADAL" clId="{696C7DC8-C780-4E55-97A7-E8F7E9B684E6}" dt="2023-11-03T09:10:07.347" v="1283" actId="20577"/>
          <ac:spMkLst>
            <pc:docMk/>
            <pc:sldMk cId="378169699" sldId="267"/>
            <ac:spMk id="7" creationId="{ED851D30-1585-3DEC-7DFF-4B5E947CF1B0}"/>
          </ac:spMkLst>
        </pc:spChg>
      </pc:sldChg>
      <pc:sldChg chg="del">
        <pc:chgData name="Bérengère MATHIEU" userId="2cdcbf21-bb5a-48f8-9263-b300a27c25a4" providerId="ADAL" clId="{696C7DC8-C780-4E55-97A7-E8F7E9B684E6}" dt="2023-11-03T09:10:13.725" v="1284" actId="47"/>
        <pc:sldMkLst>
          <pc:docMk/>
          <pc:sldMk cId="707929602" sldId="268"/>
        </pc:sldMkLst>
      </pc:sldChg>
      <pc:sldChg chg="del">
        <pc:chgData name="Bérengère MATHIEU" userId="2cdcbf21-bb5a-48f8-9263-b300a27c25a4" providerId="ADAL" clId="{696C7DC8-C780-4E55-97A7-E8F7E9B684E6}" dt="2023-11-03T09:10:13.725" v="1284" actId="47"/>
        <pc:sldMkLst>
          <pc:docMk/>
          <pc:sldMk cId="943119559" sldId="269"/>
        </pc:sldMkLst>
      </pc:sldChg>
      <pc:sldChg chg="del">
        <pc:chgData name="Bérengère MATHIEU" userId="2cdcbf21-bb5a-48f8-9263-b300a27c25a4" providerId="ADAL" clId="{696C7DC8-C780-4E55-97A7-E8F7E9B684E6}" dt="2023-11-03T09:09:29.949" v="1230" actId="47"/>
        <pc:sldMkLst>
          <pc:docMk/>
          <pc:sldMk cId="908717431" sldId="270"/>
        </pc:sldMkLst>
      </pc:sldChg>
      <pc:sldChg chg="delSp del mod delAnim">
        <pc:chgData name="Bérengère MATHIEU" userId="2cdcbf21-bb5a-48f8-9263-b300a27c25a4" providerId="ADAL" clId="{696C7DC8-C780-4E55-97A7-E8F7E9B684E6}" dt="2023-11-03T09:09:29.949" v="1230" actId="47"/>
        <pc:sldMkLst>
          <pc:docMk/>
          <pc:sldMk cId="1427988087" sldId="271"/>
        </pc:sldMkLst>
        <pc:picChg chg="del">
          <ac:chgData name="Bérengère MATHIEU" userId="2cdcbf21-bb5a-48f8-9263-b300a27c25a4" providerId="ADAL" clId="{696C7DC8-C780-4E55-97A7-E8F7E9B684E6}" dt="2023-11-03T09:05:04.441" v="917" actId="478"/>
          <ac:picMkLst>
            <pc:docMk/>
            <pc:sldMk cId="1427988087" sldId="271"/>
            <ac:picMk id="12" creationId="{D84BE92F-00D2-ABAC-F83E-42CAE921DE9F}"/>
          </ac:picMkLst>
        </pc:picChg>
      </pc:sldChg>
      <pc:sldChg chg="del">
        <pc:chgData name="Bérengère MATHIEU" userId="2cdcbf21-bb5a-48f8-9263-b300a27c25a4" providerId="ADAL" clId="{696C7DC8-C780-4E55-97A7-E8F7E9B684E6}" dt="2023-11-03T09:10:27.166" v="1285" actId="47"/>
        <pc:sldMkLst>
          <pc:docMk/>
          <pc:sldMk cId="2307594134" sldId="275"/>
        </pc:sldMkLst>
      </pc:sldChg>
      <pc:sldChg chg="mod modShow">
        <pc:chgData name="Bérengère MATHIEU" userId="2cdcbf21-bb5a-48f8-9263-b300a27c25a4" providerId="ADAL" clId="{696C7DC8-C780-4E55-97A7-E8F7E9B684E6}" dt="2023-11-03T09:10:39.227" v="1286" actId="729"/>
        <pc:sldMkLst>
          <pc:docMk/>
          <pc:sldMk cId="3878951646" sldId="276"/>
        </pc:sldMkLst>
      </pc:sldChg>
      <pc:sldChg chg="addSp delSp modSp mod">
        <pc:chgData name="Bérengère MATHIEU" userId="2cdcbf21-bb5a-48f8-9263-b300a27c25a4" providerId="ADAL" clId="{696C7DC8-C780-4E55-97A7-E8F7E9B684E6}" dt="2023-11-03T09:03:50.746" v="868" actId="255"/>
        <pc:sldMkLst>
          <pc:docMk/>
          <pc:sldMk cId="1350521379" sldId="282"/>
        </pc:sldMkLst>
        <pc:spChg chg="mod">
          <ac:chgData name="Bérengère MATHIEU" userId="2cdcbf21-bb5a-48f8-9263-b300a27c25a4" providerId="ADAL" clId="{696C7DC8-C780-4E55-97A7-E8F7E9B684E6}" dt="2023-11-03T08:40:23.565" v="62" actId="164"/>
          <ac:spMkLst>
            <pc:docMk/>
            <pc:sldMk cId="1350521379" sldId="282"/>
            <ac:spMk id="3" creationId="{E8649DEB-52BF-8143-62FA-444D453B5936}"/>
          </ac:spMkLst>
        </pc:spChg>
        <pc:spChg chg="add mod ord">
          <ac:chgData name="Bérengère MATHIEU" userId="2cdcbf21-bb5a-48f8-9263-b300a27c25a4" providerId="ADAL" clId="{696C7DC8-C780-4E55-97A7-E8F7E9B684E6}" dt="2023-11-03T08:40:23.565" v="62" actId="164"/>
          <ac:spMkLst>
            <pc:docMk/>
            <pc:sldMk cId="1350521379" sldId="282"/>
            <ac:spMk id="4" creationId="{F706653E-7DB5-B7E9-C54E-FC326FC10DE2}"/>
          </ac:spMkLst>
        </pc:spChg>
        <pc:spChg chg="mod">
          <ac:chgData name="Bérengère MATHIEU" userId="2cdcbf21-bb5a-48f8-9263-b300a27c25a4" providerId="ADAL" clId="{696C7DC8-C780-4E55-97A7-E8F7E9B684E6}" dt="2023-11-03T09:03:50.746" v="868" actId="255"/>
          <ac:spMkLst>
            <pc:docMk/>
            <pc:sldMk cId="1350521379" sldId="282"/>
            <ac:spMk id="7" creationId="{ED851D30-1585-3DEC-7DFF-4B5E947CF1B0}"/>
          </ac:spMkLst>
        </pc:spChg>
        <pc:spChg chg="add del mod">
          <ac:chgData name="Bérengère MATHIEU" userId="2cdcbf21-bb5a-48f8-9263-b300a27c25a4" providerId="ADAL" clId="{696C7DC8-C780-4E55-97A7-E8F7E9B684E6}" dt="2023-11-03T08:46:39.667" v="342" actId="478"/>
          <ac:spMkLst>
            <pc:docMk/>
            <pc:sldMk cId="1350521379" sldId="282"/>
            <ac:spMk id="9" creationId="{82C50E39-A8DA-141C-2155-3436487CB68E}"/>
          </ac:spMkLst>
        </pc:spChg>
        <pc:spChg chg="add mod">
          <ac:chgData name="Bérengère MATHIEU" userId="2cdcbf21-bb5a-48f8-9263-b300a27c25a4" providerId="ADAL" clId="{696C7DC8-C780-4E55-97A7-E8F7E9B684E6}" dt="2023-11-03T09:00:44.062" v="769" actId="14100"/>
          <ac:spMkLst>
            <pc:docMk/>
            <pc:sldMk cId="1350521379" sldId="282"/>
            <ac:spMk id="11" creationId="{A036F4AA-A6EC-7988-7293-0BF65BE08D3C}"/>
          </ac:spMkLst>
        </pc:spChg>
        <pc:spChg chg="add mod">
          <ac:chgData name="Bérengère MATHIEU" userId="2cdcbf21-bb5a-48f8-9263-b300a27c25a4" providerId="ADAL" clId="{696C7DC8-C780-4E55-97A7-E8F7E9B684E6}" dt="2023-11-03T08:57:39.120" v="675" actId="164"/>
          <ac:spMkLst>
            <pc:docMk/>
            <pc:sldMk cId="1350521379" sldId="282"/>
            <ac:spMk id="14" creationId="{ABF10E2F-24B9-FF63-8008-48AB45558DDB}"/>
          </ac:spMkLst>
        </pc:spChg>
        <pc:spChg chg="add mod">
          <ac:chgData name="Bérengère MATHIEU" userId="2cdcbf21-bb5a-48f8-9263-b300a27c25a4" providerId="ADAL" clId="{696C7DC8-C780-4E55-97A7-E8F7E9B684E6}" dt="2023-11-03T08:59:28.399" v="767" actId="1076"/>
          <ac:spMkLst>
            <pc:docMk/>
            <pc:sldMk cId="1350521379" sldId="282"/>
            <ac:spMk id="15" creationId="{41ACBDEB-F2B4-08EC-A739-FF5E9BE6A9F3}"/>
          </ac:spMkLst>
        </pc:spChg>
        <pc:spChg chg="add del mod">
          <ac:chgData name="Bérengère MATHIEU" userId="2cdcbf21-bb5a-48f8-9263-b300a27c25a4" providerId="ADAL" clId="{696C7DC8-C780-4E55-97A7-E8F7E9B684E6}" dt="2023-11-03T08:58:06.206" v="703" actId="478"/>
          <ac:spMkLst>
            <pc:docMk/>
            <pc:sldMk cId="1350521379" sldId="282"/>
            <ac:spMk id="18" creationId="{8CAB2FE8-87E9-EF9E-BCCD-96749354C151}"/>
          </ac:spMkLst>
        </pc:spChg>
        <pc:spChg chg="add del">
          <ac:chgData name="Bérengère MATHIEU" userId="2cdcbf21-bb5a-48f8-9263-b300a27c25a4" providerId="ADAL" clId="{696C7DC8-C780-4E55-97A7-E8F7E9B684E6}" dt="2023-11-03T08:58:26.243" v="707" actId="478"/>
          <ac:spMkLst>
            <pc:docMk/>
            <pc:sldMk cId="1350521379" sldId="282"/>
            <ac:spMk id="19" creationId="{96BE2729-C35B-C0A0-68EC-8ADD9EE7B93B}"/>
          </ac:spMkLst>
        </pc:spChg>
        <pc:grpChg chg="add del mod">
          <ac:chgData name="Bérengère MATHIEU" userId="2cdcbf21-bb5a-48f8-9263-b300a27c25a4" providerId="ADAL" clId="{696C7DC8-C780-4E55-97A7-E8F7E9B684E6}" dt="2023-11-03T08:40:51.274" v="75" actId="478"/>
          <ac:grpSpMkLst>
            <pc:docMk/>
            <pc:sldMk cId="1350521379" sldId="282"/>
            <ac:grpSpMk id="8" creationId="{F3D1C133-58E1-7C3E-93CB-D4889CFDF5C3}"/>
          </ac:grpSpMkLst>
        </pc:grpChg>
        <pc:grpChg chg="add mod">
          <ac:chgData name="Bérengère MATHIEU" userId="2cdcbf21-bb5a-48f8-9263-b300a27c25a4" providerId="ADAL" clId="{696C7DC8-C780-4E55-97A7-E8F7E9B684E6}" dt="2023-11-03T08:57:47.784" v="681" actId="164"/>
          <ac:grpSpMkLst>
            <pc:docMk/>
            <pc:sldMk cId="1350521379" sldId="282"/>
            <ac:grpSpMk id="16" creationId="{96685BEE-9CBC-C9F4-5A7E-868958B99984}"/>
          </ac:grpSpMkLst>
        </pc:grpChg>
        <pc:grpChg chg="add mod">
          <ac:chgData name="Bérengère MATHIEU" userId="2cdcbf21-bb5a-48f8-9263-b300a27c25a4" providerId="ADAL" clId="{696C7DC8-C780-4E55-97A7-E8F7E9B684E6}" dt="2023-11-03T08:58:58.578" v="751" actId="1036"/>
          <ac:grpSpMkLst>
            <pc:docMk/>
            <pc:sldMk cId="1350521379" sldId="282"/>
            <ac:grpSpMk id="17" creationId="{29809704-8800-2AFD-8E15-F7659C66CD0C}"/>
          </ac:grpSpMkLst>
        </pc:grpChg>
        <pc:graphicFrameChg chg="add mod modGraphic">
          <ac:chgData name="Bérengère MATHIEU" userId="2cdcbf21-bb5a-48f8-9263-b300a27c25a4" providerId="ADAL" clId="{696C7DC8-C780-4E55-97A7-E8F7E9B684E6}" dt="2023-11-03T08:59:05.533" v="766"/>
          <ac:graphicFrameMkLst>
            <pc:docMk/>
            <pc:sldMk cId="1350521379" sldId="282"/>
            <ac:graphicFrameMk id="6" creationId="{4BAB7972-1159-F251-562D-AC96EBD7C3CA}"/>
          </ac:graphicFrameMkLst>
        </pc:graphicFrameChg>
        <pc:picChg chg="del mod ord">
          <ac:chgData name="Bérengère MATHIEU" userId="2cdcbf21-bb5a-48f8-9263-b300a27c25a4" providerId="ADAL" clId="{696C7DC8-C780-4E55-97A7-E8F7E9B684E6}" dt="2023-11-03T08:40:51.274" v="75" actId="478"/>
          <ac:picMkLst>
            <pc:docMk/>
            <pc:sldMk cId="1350521379" sldId="282"/>
            <ac:picMk id="5" creationId="{5F799D4B-C6CD-4FD4-D311-DA28B26617AA}"/>
          </ac:picMkLst>
        </pc:picChg>
        <pc:picChg chg="add mod">
          <ac:chgData name="Bérengère MATHIEU" userId="2cdcbf21-bb5a-48f8-9263-b300a27c25a4" providerId="ADAL" clId="{696C7DC8-C780-4E55-97A7-E8F7E9B684E6}" dt="2023-11-03T08:48:29.407" v="366" actId="14100"/>
          <ac:picMkLst>
            <pc:docMk/>
            <pc:sldMk cId="1350521379" sldId="282"/>
            <ac:picMk id="10" creationId="{64768056-A7BE-FF20-1CCA-79B8C62FD04C}"/>
          </ac:picMkLst>
        </pc:picChg>
        <pc:picChg chg="add del mod">
          <ac:chgData name="Bérengère MATHIEU" userId="2cdcbf21-bb5a-48f8-9263-b300a27c25a4" providerId="ADAL" clId="{696C7DC8-C780-4E55-97A7-E8F7E9B684E6}" dt="2023-11-03T08:51:01.985" v="398" actId="478"/>
          <ac:picMkLst>
            <pc:docMk/>
            <pc:sldMk cId="1350521379" sldId="282"/>
            <ac:picMk id="12" creationId="{2C86D17A-B46D-1991-E806-5894A5784065}"/>
          </ac:picMkLst>
        </pc:picChg>
        <pc:picChg chg="add del mod">
          <ac:chgData name="Bérengère MATHIEU" userId="2cdcbf21-bb5a-48f8-9263-b300a27c25a4" providerId="ADAL" clId="{696C7DC8-C780-4E55-97A7-E8F7E9B684E6}" dt="2023-11-03T08:52:41.794" v="414" actId="478"/>
          <ac:picMkLst>
            <pc:docMk/>
            <pc:sldMk cId="1350521379" sldId="282"/>
            <ac:picMk id="13" creationId="{CCD5518C-9ADE-EBC2-57BD-61CE273E4296}"/>
          </ac:picMkLst>
        </pc:picChg>
      </pc:sldChg>
      <pc:sldChg chg="mod modShow">
        <pc:chgData name="Bérengère MATHIEU" userId="2cdcbf21-bb5a-48f8-9263-b300a27c25a4" providerId="ADAL" clId="{696C7DC8-C780-4E55-97A7-E8F7E9B684E6}" dt="2023-11-03T09:10:44.582" v="1287" actId="729"/>
        <pc:sldMkLst>
          <pc:docMk/>
          <pc:sldMk cId="889020450" sldId="284"/>
        </pc:sldMkLst>
      </pc:sldChg>
      <pc:sldChg chg="addSp delSp modSp mod">
        <pc:chgData name="Bérengère MATHIEU" userId="2cdcbf21-bb5a-48f8-9263-b300a27c25a4" providerId="ADAL" clId="{696C7DC8-C780-4E55-97A7-E8F7E9B684E6}" dt="2023-11-03T09:08:29.146" v="1221" actId="20577"/>
        <pc:sldMkLst>
          <pc:docMk/>
          <pc:sldMk cId="180366481" sldId="287"/>
        </pc:sldMkLst>
        <pc:spChg chg="add mod">
          <ac:chgData name="Bérengère MATHIEU" userId="2cdcbf21-bb5a-48f8-9263-b300a27c25a4" providerId="ADAL" clId="{696C7DC8-C780-4E55-97A7-E8F7E9B684E6}" dt="2023-11-03T09:08:29.146" v="1221" actId="20577"/>
          <ac:spMkLst>
            <pc:docMk/>
            <pc:sldMk cId="180366481" sldId="287"/>
            <ac:spMk id="3" creationId="{328E7644-7059-35AD-4BB2-867FEE9B4754}"/>
          </ac:spMkLst>
        </pc:spChg>
        <pc:spChg chg="mod">
          <ac:chgData name="Bérengère MATHIEU" userId="2cdcbf21-bb5a-48f8-9263-b300a27c25a4" providerId="ADAL" clId="{696C7DC8-C780-4E55-97A7-E8F7E9B684E6}" dt="2023-11-03T09:06:48.115" v="1097" actId="20577"/>
          <ac:spMkLst>
            <pc:docMk/>
            <pc:sldMk cId="180366481" sldId="287"/>
            <ac:spMk id="7" creationId="{ED851D30-1585-3DEC-7DFF-4B5E947CF1B0}"/>
          </ac:spMkLst>
        </pc:spChg>
        <pc:picChg chg="del">
          <ac:chgData name="Bérengère MATHIEU" userId="2cdcbf21-bb5a-48f8-9263-b300a27c25a4" providerId="ADAL" clId="{696C7DC8-C780-4E55-97A7-E8F7E9B684E6}" dt="2023-11-03T09:06:50.320" v="1098" actId="478"/>
          <ac:picMkLst>
            <pc:docMk/>
            <pc:sldMk cId="180366481" sldId="287"/>
            <ac:picMk id="6" creationId="{9799926D-8691-D1A6-1C8E-3646EA0E012C}"/>
          </ac:picMkLst>
        </pc:picChg>
      </pc:sldChg>
      <pc:sldChg chg="modSp mod">
        <pc:chgData name="Bérengère MATHIEU" userId="2cdcbf21-bb5a-48f8-9263-b300a27c25a4" providerId="ADAL" clId="{696C7DC8-C780-4E55-97A7-E8F7E9B684E6}" dt="2023-11-03T09:04:51.044" v="916"/>
        <pc:sldMkLst>
          <pc:docMk/>
          <pc:sldMk cId="1648774437" sldId="288"/>
        </pc:sldMkLst>
        <pc:spChg chg="mod">
          <ac:chgData name="Bérengère MATHIEU" userId="2cdcbf21-bb5a-48f8-9263-b300a27c25a4" providerId="ADAL" clId="{696C7DC8-C780-4E55-97A7-E8F7E9B684E6}" dt="2023-11-03T09:04:51.044" v="916"/>
          <ac:spMkLst>
            <pc:docMk/>
            <pc:sldMk cId="1648774437" sldId="288"/>
            <ac:spMk id="7" creationId="{ED851D30-1585-3DEC-7DFF-4B5E947CF1B0}"/>
          </ac:spMkLst>
        </pc:spChg>
      </pc:sldChg>
      <pc:sldChg chg="delSp modSp add mod">
        <pc:chgData name="Bérengère MATHIEU" userId="2cdcbf21-bb5a-48f8-9263-b300a27c25a4" providerId="ADAL" clId="{696C7DC8-C780-4E55-97A7-E8F7E9B684E6}" dt="2023-11-03T09:05:37.338" v="955" actId="20577"/>
        <pc:sldMkLst>
          <pc:docMk/>
          <pc:sldMk cId="1126211095" sldId="289"/>
        </pc:sldMkLst>
        <pc:spChg chg="mod">
          <ac:chgData name="Bérengère MATHIEU" userId="2cdcbf21-bb5a-48f8-9263-b300a27c25a4" providerId="ADAL" clId="{696C7DC8-C780-4E55-97A7-E8F7E9B684E6}" dt="2023-11-03T09:05:37.338" v="955" actId="20577"/>
          <ac:spMkLst>
            <pc:docMk/>
            <pc:sldMk cId="1126211095" sldId="289"/>
            <ac:spMk id="7" creationId="{ED851D30-1585-3DEC-7DFF-4B5E947CF1B0}"/>
          </ac:spMkLst>
        </pc:spChg>
        <pc:spChg chg="del">
          <ac:chgData name="Bérengère MATHIEU" userId="2cdcbf21-bb5a-48f8-9263-b300a27c25a4" providerId="ADAL" clId="{696C7DC8-C780-4E55-97A7-E8F7E9B684E6}" dt="2023-11-03T09:01:00.583" v="773" actId="478"/>
          <ac:spMkLst>
            <pc:docMk/>
            <pc:sldMk cId="1126211095" sldId="289"/>
            <ac:spMk id="15" creationId="{7D00A99C-5AAE-0340-C433-C4FF03E09280}"/>
          </ac:spMkLst>
        </pc:spChg>
        <pc:spChg chg="del">
          <ac:chgData name="Bérengère MATHIEU" userId="2cdcbf21-bb5a-48f8-9263-b300a27c25a4" providerId="ADAL" clId="{696C7DC8-C780-4E55-97A7-E8F7E9B684E6}" dt="2023-11-03T09:01:00.583" v="773" actId="478"/>
          <ac:spMkLst>
            <pc:docMk/>
            <pc:sldMk cId="1126211095" sldId="289"/>
            <ac:spMk id="26" creationId="{1FAECFB7-A29A-DB65-0D31-8C871EFB3776}"/>
          </ac:spMkLst>
        </pc:spChg>
        <pc:spChg chg="del">
          <ac:chgData name="Bérengère MATHIEU" userId="2cdcbf21-bb5a-48f8-9263-b300a27c25a4" providerId="ADAL" clId="{696C7DC8-C780-4E55-97A7-E8F7E9B684E6}" dt="2023-11-03T09:01:00.583" v="773" actId="478"/>
          <ac:spMkLst>
            <pc:docMk/>
            <pc:sldMk cId="1126211095" sldId="289"/>
            <ac:spMk id="27" creationId="{2F2145B1-96B2-12EA-1557-C400507D714A}"/>
          </ac:spMkLst>
        </pc:spChg>
        <pc:picChg chg="del">
          <ac:chgData name="Bérengère MATHIEU" userId="2cdcbf21-bb5a-48f8-9263-b300a27c25a4" providerId="ADAL" clId="{696C7DC8-C780-4E55-97A7-E8F7E9B684E6}" dt="2023-11-03T09:01:00.583" v="773" actId="478"/>
          <ac:picMkLst>
            <pc:docMk/>
            <pc:sldMk cId="1126211095" sldId="289"/>
            <ac:picMk id="25" creationId="{50BD55EA-D019-ACC9-C648-58DF4F2AEAAA}"/>
          </ac:picMkLst>
        </pc:picChg>
        <pc:picChg chg="del">
          <ac:chgData name="Bérengère MATHIEU" userId="2cdcbf21-bb5a-48f8-9263-b300a27c25a4" providerId="ADAL" clId="{696C7DC8-C780-4E55-97A7-E8F7E9B684E6}" dt="2023-11-03T09:01:00.583" v="773" actId="478"/>
          <ac:picMkLst>
            <pc:docMk/>
            <pc:sldMk cId="1126211095" sldId="289"/>
            <ac:picMk id="33" creationId="{9D3B3B51-9B1E-1298-FE38-64248C196E5A}"/>
          </ac:picMkLst>
        </pc:picChg>
        <pc:picChg chg="del">
          <ac:chgData name="Bérengère MATHIEU" userId="2cdcbf21-bb5a-48f8-9263-b300a27c25a4" providerId="ADAL" clId="{696C7DC8-C780-4E55-97A7-E8F7E9B684E6}" dt="2023-11-03T09:01:00.583" v="773" actId="478"/>
          <ac:picMkLst>
            <pc:docMk/>
            <pc:sldMk cId="1126211095" sldId="289"/>
            <ac:picMk id="35" creationId="{2E8D11E5-D0A1-CEE3-99C1-C9568FA71A9F}"/>
          </ac:picMkLst>
        </pc:picChg>
      </pc:sldChg>
      <pc:sldChg chg="add del">
        <pc:chgData name="Bérengère MATHIEU" userId="2cdcbf21-bb5a-48f8-9263-b300a27c25a4" providerId="ADAL" clId="{696C7DC8-C780-4E55-97A7-E8F7E9B684E6}" dt="2023-11-03T08:59:41.968" v="768" actId="47"/>
        <pc:sldMkLst>
          <pc:docMk/>
          <pc:sldMk cId="1417402088" sldId="289"/>
        </pc:sldMkLst>
      </pc:sldChg>
      <pc:sldChg chg="delSp add del mod">
        <pc:chgData name="Bérengère MATHIEU" userId="2cdcbf21-bb5a-48f8-9263-b300a27c25a4" providerId="ADAL" clId="{696C7DC8-C780-4E55-97A7-E8F7E9B684E6}" dt="2023-11-03T08:48:22.961" v="364" actId="47"/>
        <pc:sldMkLst>
          <pc:docMk/>
          <pc:sldMk cId="3340387866" sldId="290"/>
        </pc:sldMkLst>
        <pc:graphicFrameChg chg="del">
          <ac:chgData name="Bérengère MATHIEU" userId="2cdcbf21-bb5a-48f8-9263-b300a27c25a4" providerId="ADAL" clId="{696C7DC8-C780-4E55-97A7-E8F7E9B684E6}" dt="2023-11-03T08:48:00.812" v="363" actId="478"/>
          <ac:graphicFrameMkLst>
            <pc:docMk/>
            <pc:sldMk cId="3340387866" sldId="290"/>
            <ac:graphicFrameMk id="6" creationId="{4BAB7972-1159-F251-562D-AC96EBD7C3CA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79E4BF-93A1-4EE9-97EE-6B0F82D75A2E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E6EF406-4F7A-4BB0-95B9-B74860E8A59E}">
      <dgm:prSet phldrT="[Text]" custT="1"/>
      <dgm:spPr/>
      <dgm:t>
        <a:bodyPr/>
        <a:lstStyle/>
        <a:p>
          <a:r>
            <a:rPr lang="fr-FR" sz="1600" dirty="0">
              <a:solidFill>
                <a:srgbClr val="21ACD7"/>
              </a:solidFill>
            </a:rPr>
            <a:t>Licence informatique</a:t>
          </a:r>
        </a:p>
      </dgm:t>
    </dgm:pt>
    <dgm:pt modelId="{7CDA5359-1F8E-4A40-B642-12F080C51073}" type="parTrans" cxnId="{63EE1A61-A223-4D42-9FDB-E9550BBA9455}">
      <dgm:prSet/>
      <dgm:spPr/>
      <dgm:t>
        <a:bodyPr/>
        <a:lstStyle/>
        <a:p>
          <a:endParaRPr lang="fr-FR"/>
        </a:p>
      </dgm:t>
    </dgm:pt>
    <dgm:pt modelId="{9E209313-0F40-44FA-AD5B-FB64A961DCCD}" type="sibTrans" cxnId="{63EE1A61-A223-4D42-9FDB-E9550BBA9455}">
      <dgm:prSet/>
      <dgm:spPr/>
      <dgm:t>
        <a:bodyPr/>
        <a:lstStyle/>
        <a:p>
          <a:endParaRPr lang="fr-FR"/>
        </a:p>
      </dgm:t>
    </dgm:pt>
    <dgm:pt modelId="{590B1EAB-3F8D-4A2A-B307-45A3F7229144}">
      <dgm:prSet phldrT="[Text]" custT="1"/>
      <dgm:spPr/>
      <dgm:t>
        <a:bodyPr/>
        <a:lstStyle/>
        <a:p>
          <a:pPr algn="ctr"/>
          <a:r>
            <a:rPr lang="fr-FR" sz="1600" dirty="0">
              <a:solidFill>
                <a:srgbClr val="21ACD7"/>
              </a:solidFill>
            </a:rPr>
            <a:t>Master analyse d’image</a:t>
          </a:r>
        </a:p>
      </dgm:t>
    </dgm:pt>
    <dgm:pt modelId="{20AA0287-6DED-4C08-A640-18FA176F39F5}" type="parTrans" cxnId="{6D10C839-2507-4C7E-A157-58F08E9F9371}">
      <dgm:prSet/>
      <dgm:spPr/>
      <dgm:t>
        <a:bodyPr/>
        <a:lstStyle/>
        <a:p>
          <a:endParaRPr lang="fr-FR"/>
        </a:p>
      </dgm:t>
    </dgm:pt>
    <dgm:pt modelId="{FD5BF377-AAFE-4050-9237-FDB599DE8189}" type="sibTrans" cxnId="{6D10C839-2507-4C7E-A157-58F08E9F9371}">
      <dgm:prSet/>
      <dgm:spPr>
        <a:solidFill>
          <a:srgbClr val="E9AE01"/>
        </a:solidFill>
      </dgm:spPr>
      <dgm:t>
        <a:bodyPr/>
        <a:lstStyle/>
        <a:p>
          <a:endParaRPr lang="fr-FR"/>
        </a:p>
      </dgm:t>
    </dgm:pt>
    <dgm:pt modelId="{664659F9-1BC6-42FA-ACE8-AE5185CABF45}">
      <dgm:prSet phldrT="[Text]" custT="1"/>
      <dgm:spPr/>
      <dgm:t>
        <a:bodyPr/>
        <a:lstStyle/>
        <a:p>
          <a:pPr algn="ctr"/>
          <a:r>
            <a:rPr lang="fr-FR" sz="1600" dirty="0">
              <a:solidFill>
                <a:srgbClr val="21ACD7"/>
              </a:solidFill>
            </a:rPr>
            <a:t>Doctorante</a:t>
          </a:r>
        </a:p>
      </dgm:t>
    </dgm:pt>
    <dgm:pt modelId="{F3AC83EB-3390-4A24-A294-FBE351B6EE50}" type="parTrans" cxnId="{1C04DEF6-665D-44C5-B585-7E27D4F7BF71}">
      <dgm:prSet/>
      <dgm:spPr/>
      <dgm:t>
        <a:bodyPr/>
        <a:lstStyle/>
        <a:p>
          <a:endParaRPr lang="fr-FR"/>
        </a:p>
      </dgm:t>
    </dgm:pt>
    <dgm:pt modelId="{73ECDCA9-DB27-4DA1-99F8-8D5596607C0A}" type="sibTrans" cxnId="{1C04DEF6-665D-44C5-B585-7E27D4F7BF71}">
      <dgm:prSet/>
      <dgm:spPr>
        <a:solidFill>
          <a:srgbClr val="E9AE01"/>
        </a:solidFill>
      </dgm:spPr>
      <dgm:t>
        <a:bodyPr/>
        <a:lstStyle/>
        <a:p>
          <a:endParaRPr lang="fr-FR"/>
        </a:p>
      </dgm:t>
    </dgm:pt>
    <dgm:pt modelId="{CEFF5F17-3F31-44C6-8C93-36172E172572}">
      <dgm:prSet phldrT="[Text]" custT="1"/>
      <dgm:spPr/>
      <dgm:t>
        <a:bodyPr/>
        <a:lstStyle/>
        <a:p>
          <a:pPr algn="ctr"/>
          <a:r>
            <a:rPr lang="fr-FR" sz="1600" dirty="0">
              <a:solidFill>
                <a:srgbClr val="21ACD7"/>
              </a:solidFill>
            </a:rPr>
            <a:t>Formatrice, R&amp;D</a:t>
          </a:r>
        </a:p>
      </dgm:t>
    </dgm:pt>
    <dgm:pt modelId="{F5548A4B-65CB-4BC9-873E-4232B708E0E8}" type="parTrans" cxnId="{7E8DE4D9-D53B-43A2-8534-6A3F90C1DE4C}">
      <dgm:prSet/>
      <dgm:spPr/>
      <dgm:t>
        <a:bodyPr/>
        <a:lstStyle/>
        <a:p>
          <a:endParaRPr lang="fr-FR"/>
        </a:p>
      </dgm:t>
    </dgm:pt>
    <dgm:pt modelId="{3F8CA9DD-DA0E-4547-A321-07C9CF24DE3A}" type="sibTrans" cxnId="{7E8DE4D9-D53B-43A2-8534-6A3F90C1DE4C}">
      <dgm:prSet/>
      <dgm:spPr>
        <a:solidFill>
          <a:srgbClr val="E9AE01"/>
        </a:solidFill>
      </dgm:spPr>
      <dgm:t>
        <a:bodyPr/>
        <a:lstStyle/>
        <a:p>
          <a:endParaRPr lang="fr-FR"/>
        </a:p>
      </dgm:t>
    </dgm:pt>
    <dgm:pt modelId="{B91BB5BC-63B1-4772-AC3D-8AB59B929E85}">
      <dgm:prSet phldrT="[Text]" custT="1"/>
      <dgm:spPr/>
      <dgm:t>
        <a:bodyPr/>
        <a:lstStyle/>
        <a:p>
          <a:r>
            <a:rPr lang="fr-FR" sz="1600" dirty="0">
              <a:solidFill>
                <a:srgbClr val="21ACD7"/>
              </a:solidFill>
            </a:rPr>
            <a:t>Tech lead</a:t>
          </a:r>
        </a:p>
      </dgm:t>
    </dgm:pt>
    <dgm:pt modelId="{9F77738C-2A9A-4C50-85C9-F9342EFAFFD2}" type="parTrans" cxnId="{4B2A445D-5FF9-4D08-A946-5263A427C604}">
      <dgm:prSet/>
      <dgm:spPr/>
      <dgm:t>
        <a:bodyPr/>
        <a:lstStyle/>
        <a:p>
          <a:endParaRPr lang="fr-FR"/>
        </a:p>
      </dgm:t>
    </dgm:pt>
    <dgm:pt modelId="{E6E23E50-E584-410F-9100-9136DBAF33D9}" type="sibTrans" cxnId="{4B2A445D-5FF9-4D08-A946-5263A427C604}">
      <dgm:prSet/>
      <dgm:spPr/>
      <dgm:t>
        <a:bodyPr/>
        <a:lstStyle/>
        <a:p>
          <a:endParaRPr lang="fr-FR"/>
        </a:p>
      </dgm:t>
    </dgm:pt>
    <dgm:pt modelId="{198B8E36-960C-4BE2-B7A4-8C4807C1D0C9}" type="pres">
      <dgm:prSet presAssocID="{A179E4BF-93A1-4EE9-97EE-6B0F82D75A2E}" presName="Name0" presStyleCnt="0">
        <dgm:presLayoutVars>
          <dgm:chMax val="7"/>
          <dgm:chPref val="5"/>
        </dgm:presLayoutVars>
      </dgm:prSet>
      <dgm:spPr/>
    </dgm:pt>
    <dgm:pt modelId="{D89A30A8-F0B0-4D9E-8D49-73753E4B2934}" type="pres">
      <dgm:prSet presAssocID="{A179E4BF-93A1-4EE9-97EE-6B0F82D75A2E}" presName="arrowNode" presStyleLbl="node1" presStyleIdx="0" presStyleCnt="1"/>
      <dgm:spPr>
        <a:solidFill>
          <a:srgbClr val="21ACD7"/>
        </a:solidFill>
      </dgm:spPr>
    </dgm:pt>
    <dgm:pt modelId="{12620C10-B1A0-4AA4-B59D-BDC2CB273DC7}" type="pres">
      <dgm:prSet presAssocID="{CE6EF406-4F7A-4BB0-95B9-B74860E8A59E}" presName="txNode1" presStyleLbl="revTx" presStyleIdx="0" presStyleCnt="5" custScaleX="74083" custScaleY="84325" custLinFactNeighborX="-49140" custLinFactNeighborY="49657">
        <dgm:presLayoutVars>
          <dgm:bulletEnabled val="1"/>
        </dgm:presLayoutVars>
      </dgm:prSet>
      <dgm:spPr/>
    </dgm:pt>
    <dgm:pt modelId="{EDBE41E5-0F21-400F-A2F4-E40E10418F50}" type="pres">
      <dgm:prSet presAssocID="{590B1EAB-3F8D-4A2A-B307-45A3F7229144}" presName="txNode2" presStyleLbl="revTx" presStyleIdx="1" presStyleCnt="5" custScaleX="67192" custLinFactNeighborX="-43959" custLinFactNeighborY="-10035">
        <dgm:presLayoutVars>
          <dgm:bulletEnabled val="1"/>
        </dgm:presLayoutVars>
      </dgm:prSet>
      <dgm:spPr/>
    </dgm:pt>
    <dgm:pt modelId="{87E8B5B2-2206-4062-BC36-CD3A535FA68A}" type="pres">
      <dgm:prSet presAssocID="{FD5BF377-AAFE-4050-9237-FDB599DE8189}" presName="dotNode2" presStyleCnt="0"/>
      <dgm:spPr/>
    </dgm:pt>
    <dgm:pt modelId="{0213BDF7-3790-4C39-93B9-98BC504BFB06}" type="pres">
      <dgm:prSet presAssocID="{FD5BF377-AAFE-4050-9237-FDB599DE8189}" presName="dotRepeatNode" presStyleLbl="fgShp" presStyleIdx="0" presStyleCnt="3"/>
      <dgm:spPr/>
    </dgm:pt>
    <dgm:pt modelId="{7CB56F5A-0EC5-4DD0-B3F0-884C7310EBE8}" type="pres">
      <dgm:prSet presAssocID="{664659F9-1BC6-42FA-ACE8-AE5185CABF45}" presName="txNode3" presStyleLbl="revTx" presStyleIdx="2" presStyleCnt="5" custScaleX="78440" custLinFactNeighborX="30764" custLinFactNeighborY="23675">
        <dgm:presLayoutVars>
          <dgm:bulletEnabled val="1"/>
        </dgm:presLayoutVars>
      </dgm:prSet>
      <dgm:spPr/>
    </dgm:pt>
    <dgm:pt modelId="{BCDB93D4-D8D7-426B-BF37-69355FC90983}" type="pres">
      <dgm:prSet presAssocID="{73ECDCA9-DB27-4DA1-99F8-8D5596607C0A}" presName="dotNode3" presStyleCnt="0"/>
      <dgm:spPr/>
    </dgm:pt>
    <dgm:pt modelId="{759B7CC3-4C56-4C5A-AD5C-B6C88EBCB2A0}" type="pres">
      <dgm:prSet presAssocID="{73ECDCA9-DB27-4DA1-99F8-8D5596607C0A}" presName="dotRepeatNode" presStyleLbl="fgShp" presStyleIdx="1" presStyleCnt="3"/>
      <dgm:spPr/>
    </dgm:pt>
    <dgm:pt modelId="{61075B53-22DE-4157-8BB2-0D79215A8036}" type="pres">
      <dgm:prSet presAssocID="{CEFF5F17-3F31-44C6-8C93-36172E172572}" presName="txNode4" presStyleLbl="revTx" presStyleIdx="3" presStyleCnt="5" custScaleX="65166" custLinFactNeighborX="-38897" custLinFactNeighborY="-25242">
        <dgm:presLayoutVars>
          <dgm:bulletEnabled val="1"/>
        </dgm:presLayoutVars>
      </dgm:prSet>
      <dgm:spPr/>
    </dgm:pt>
    <dgm:pt modelId="{4AB2BBD7-C2C4-41B5-B6C2-7BCE6E30C0F7}" type="pres">
      <dgm:prSet presAssocID="{3F8CA9DD-DA0E-4547-A321-07C9CF24DE3A}" presName="dotNode4" presStyleCnt="0"/>
      <dgm:spPr/>
    </dgm:pt>
    <dgm:pt modelId="{8E716301-4CDD-4218-B84A-1E4A26A8F729}" type="pres">
      <dgm:prSet presAssocID="{3F8CA9DD-DA0E-4547-A321-07C9CF24DE3A}" presName="dotRepeatNode" presStyleLbl="fgShp" presStyleIdx="2" presStyleCnt="3" custLinFactY="-2687" custLinFactNeighborX="-47394" custLinFactNeighborY="-100000"/>
      <dgm:spPr/>
    </dgm:pt>
    <dgm:pt modelId="{A5788DC7-BE84-431C-A9C5-F50473B5C9A4}" type="pres">
      <dgm:prSet presAssocID="{B91BB5BC-63B1-4772-AC3D-8AB59B929E85}" presName="txNode5" presStyleLbl="revTx" presStyleIdx="4" presStyleCnt="5" custLinFactNeighborX="3131" custLinFactNeighborY="14726">
        <dgm:presLayoutVars>
          <dgm:bulletEnabled val="1"/>
        </dgm:presLayoutVars>
      </dgm:prSet>
      <dgm:spPr/>
    </dgm:pt>
  </dgm:ptLst>
  <dgm:cxnLst>
    <dgm:cxn modelId="{50C52D08-919E-4D56-BB81-E04045D673C8}" type="presOf" srcId="{CE6EF406-4F7A-4BB0-95B9-B74860E8A59E}" destId="{12620C10-B1A0-4AA4-B59D-BDC2CB273DC7}" srcOrd="0" destOrd="0" presId="urn:microsoft.com/office/officeart/2009/3/layout/DescendingProcess"/>
    <dgm:cxn modelId="{397F0223-B837-4F84-BDC2-18EFF0EF6975}" type="presOf" srcId="{CEFF5F17-3F31-44C6-8C93-36172E172572}" destId="{61075B53-22DE-4157-8BB2-0D79215A8036}" srcOrd="0" destOrd="0" presId="urn:microsoft.com/office/officeart/2009/3/layout/DescendingProcess"/>
    <dgm:cxn modelId="{6D10C839-2507-4C7E-A157-58F08E9F9371}" srcId="{A179E4BF-93A1-4EE9-97EE-6B0F82D75A2E}" destId="{590B1EAB-3F8D-4A2A-B307-45A3F7229144}" srcOrd="1" destOrd="0" parTransId="{20AA0287-6DED-4C08-A640-18FA176F39F5}" sibTransId="{FD5BF377-AAFE-4050-9237-FDB599DE8189}"/>
    <dgm:cxn modelId="{4B2A445D-5FF9-4D08-A946-5263A427C604}" srcId="{A179E4BF-93A1-4EE9-97EE-6B0F82D75A2E}" destId="{B91BB5BC-63B1-4772-AC3D-8AB59B929E85}" srcOrd="4" destOrd="0" parTransId="{9F77738C-2A9A-4C50-85C9-F9342EFAFFD2}" sibTransId="{E6E23E50-E584-410F-9100-9136DBAF33D9}"/>
    <dgm:cxn modelId="{5D6C5C5F-E97E-45FA-AE5B-40E55C6593D9}" type="presOf" srcId="{3F8CA9DD-DA0E-4547-A321-07C9CF24DE3A}" destId="{8E716301-4CDD-4218-B84A-1E4A26A8F729}" srcOrd="0" destOrd="0" presId="urn:microsoft.com/office/officeart/2009/3/layout/DescendingProcess"/>
    <dgm:cxn modelId="{63EE1A61-A223-4D42-9FDB-E9550BBA9455}" srcId="{A179E4BF-93A1-4EE9-97EE-6B0F82D75A2E}" destId="{CE6EF406-4F7A-4BB0-95B9-B74860E8A59E}" srcOrd="0" destOrd="0" parTransId="{7CDA5359-1F8E-4A40-B642-12F080C51073}" sibTransId="{9E209313-0F40-44FA-AD5B-FB64A961DCCD}"/>
    <dgm:cxn modelId="{EA15C388-8F63-4BE0-A8C6-D0E50EB59FBF}" type="presOf" srcId="{590B1EAB-3F8D-4A2A-B307-45A3F7229144}" destId="{EDBE41E5-0F21-400F-A2F4-E40E10418F50}" srcOrd="0" destOrd="0" presId="urn:microsoft.com/office/officeart/2009/3/layout/DescendingProcess"/>
    <dgm:cxn modelId="{9E46D98C-3C58-48EB-8EE8-1BDE107CE42E}" type="presOf" srcId="{A179E4BF-93A1-4EE9-97EE-6B0F82D75A2E}" destId="{198B8E36-960C-4BE2-B7A4-8C4807C1D0C9}" srcOrd="0" destOrd="0" presId="urn:microsoft.com/office/officeart/2009/3/layout/DescendingProcess"/>
    <dgm:cxn modelId="{EB40158E-D489-4F79-98D6-ADA7E17D0C70}" type="presOf" srcId="{FD5BF377-AAFE-4050-9237-FDB599DE8189}" destId="{0213BDF7-3790-4C39-93B9-98BC504BFB06}" srcOrd="0" destOrd="0" presId="urn:microsoft.com/office/officeart/2009/3/layout/DescendingProcess"/>
    <dgm:cxn modelId="{F1961791-D46E-4EA6-B3D7-99C333478F78}" type="presOf" srcId="{664659F9-1BC6-42FA-ACE8-AE5185CABF45}" destId="{7CB56F5A-0EC5-4DD0-B3F0-884C7310EBE8}" srcOrd="0" destOrd="0" presId="urn:microsoft.com/office/officeart/2009/3/layout/DescendingProcess"/>
    <dgm:cxn modelId="{ED2A0AA5-F93E-41FE-B89D-2D040D30C5B7}" type="presOf" srcId="{73ECDCA9-DB27-4DA1-99F8-8D5596607C0A}" destId="{759B7CC3-4C56-4C5A-AD5C-B6C88EBCB2A0}" srcOrd="0" destOrd="0" presId="urn:microsoft.com/office/officeart/2009/3/layout/DescendingProcess"/>
    <dgm:cxn modelId="{6B7E5DD9-0AD7-4081-AA79-2529025E45F8}" type="presOf" srcId="{B91BB5BC-63B1-4772-AC3D-8AB59B929E85}" destId="{A5788DC7-BE84-431C-A9C5-F50473B5C9A4}" srcOrd="0" destOrd="0" presId="urn:microsoft.com/office/officeart/2009/3/layout/DescendingProcess"/>
    <dgm:cxn modelId="{7E8DE4D9-D53B-43A2-8534-6A3F90C1DE4C}" srcId="{A179E4BF-93A1-4EE9-97EE-6B0F82D75A2E}" destId="{CEFF5F17-3F31-44C6-8C93-36172E172572}" srcOrd="3" destOrd="0" parTransId="{F5548A4B-65CB-4BC9-873E-4232B708E0E8}" sibTransId="{3F8CA9DD-DA0E-4547-A321-07C9CF24DE3A}"/>
    <dgm:cxn modelId="{1C04DEF6-665D-44C5-B585-7E27D4F7BF71}" srcId="{A179E4BF-93A1-4EE9-97EE-6B0F82D75A2E}" destId="{664659F9-1BC6-42FA-ACE8-AE5185CABF45}" srcOrd="2" destOrd="0" parTransId="{F3AC83EB-3390-4A24-A294-FBE351B6EE50}" sibTransId="{73ECDCA9-DB27-4DA1-99F8-8D5596607C0A}"/>
    <dgm:cxn modelId="{7D8EB1E9-6840-4DFA-8E74-8DFF3955663B}" type="presParOf" srcId="{198B8E36-960C-4BE2-B7A4-8C4807C1D0C9}" destId="{D89A30A8-F0B0-4D9E-8D49-73753E4B2934}" srcOrd="0" destOrd="0" presId="urn:microsoft.com/office/officeart/2009/3/layout/DescendingProcess"/>
    <dgm:cxn modelId="{BF4679A1-393B-4793-842E-0AB5530031A1}" type="presParOf" srcId="{198B8E36-960C-4BE2-B7A4-8C4807C1D0C9}" destId="{12620C10-B1A0-4AA4-B59D-BDC2CB273DC7}" srcOrd="1" destOrd="0" presId="urn:microsoft.com/office/officeart/2009/3/layout/DescendingProcess"/>
    <dgm:cxn modelId="{89B135D5-64DC-46DF-9549-974319DF8BF6}" type="presParOf" srcId="{198B8E36-960C-4BE2-B7A4-8C4807C1D0C9}" destId="{EDBE41E5-0F21-400F-A2F4-E40E10418F50}" srcOrd="2" destOrd="0" presId="urn:microsoft.com/office/officeart/2009/3/layout/DescendingProcess"/>
    <dgm:cxn modelId="{CBF19676-A3BC-466F-9B66-34DAB0FFACAF}" type="presParOf" srcId="{198B8E36-960C-4BE2-B7A4-8C4807C1D0C9}" destId="{87E8B5B2-2206-4062-BC36-CD3A535FA68A}" srcOrd="3" destOrd="0" presId="urn:microsoft.com/office/officeart/2009/3/layout/DescendingProcess"/>
    <dgm:cxn modelId="{475C330D-57A0-435B-A565-0BB9B9E511A2}" type="presParOf" srcId="{87E8B5B2-2206-4062-BC36-CD3A535FA68A}" destId="{0213BDF7-3790-4C39-93B9-98BC504BFB06}" srcOrd="0" destOrd="0" presId="urn:microsoft.com/office/officeart/2009/3/layout/DescendingProcess"/>
    <dgm:cxn modelId="{09A77A85-05CB-4A95-A831-ED1F23861026}" type="presParOf" srcId="{198B8E36-960C-4BE2-B7A4-8C4807C1D0C9}" destId="{7CB56F5A-0EC5-4DD0-B3F0-884C7310EBE8}" srcOrd="4" destOrd="0" presId="urn:microsoft.com/office/officeart/2009/3/layout/DescendingProcess"/>
    <dgm:cxn modelId="{FFC2425E-0809-4091-89AB-50362C28FB4C}" type="presParOf" srcId="{198B8E36-960C-4BE2-B7A4-8C4807C1D0C9}" destId="{BCDB93D4-D8D7-426B-BF37-69355FC90983}" srcOrd="5" destOrd="0" presId="urn:microsoft.com/office/officeart/2009/3/layout/DescendingProcess"/>
    <dgm:cxn modelId="{2A71D7B3-261C-4847-88DD-F32351C33F03}" type="presParOf" srcId="{BCDB93D4-D8D7-426B-BF37-69355FC90983}" destId="{759B7CC3-4C56-4C5A-AD5C-B6C88EBCB2A0}" srcOrd="0" destOrd="0" presId="urn:microsoft.com/office/officeart/2009/3/layout/DescendingProcess"/>
    <dgm:cxn modelId="{5270EADA-A0DE-40C1-8579-70479A3E5D06}" type="presParOf" srcId="{198B8E36-960C-4BE2-B7A4-8C4807C1D0C9}" destId="{61075B53-22DE-4157-8BB2-0D79215A8036}" srcOrd="6" destOrd="0" presId="urn:microsoft.com/office/officeart/2009/3/layout/DescendingProcess"/>
    <dgm:cxn modelId="{E09E959B-1CCA-47F0-AF62-EF071907058F}" type="presParOf" srcId="{198B8E36-960C-4BE2-B7A4-8C4807C1D0C9}" destId="{4AB2BBD7-C2C4-41B5-B6C2-7BCE6E30C0F7}" srcOrd="7" destOrd="0" presId="urn:microsoft.com/office/officeart/2009/3/layout/DescendingProcess"/>
    <dgm:cxn modelId="{7D2CF775-58C5-4D84-A2EF-6CC13B91C81D}" type="presParOf" srcId="{4AB2BBD7-C2C4-41B5-B6C2-7BCE6E30C0F7}" destId="{8E716301-4CDD-4218-B84A-1E4A26A8F729}" srcOrd="0" destOrd="0" presId="urn:microsoft.com/office/officeart/2009/3/layout/DescendingProcess"/>
    <dgm:cxn modelId="{5842837F-EE3C-47E4-8D4C-301032D0D789}" type="presParOf" srcId="{198B8E36-960C-4BE2-B7A4-8C4807C1D0C9}" destId="{A5788DC7-BE84-431C-A9C5-F50473B5C9A4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A30A8-F0B0-4D9E-8D49-73753E4B2934}">
      <dsp:nvSpPr>
        <dsp:cNvPr id="0" name=""/>
        <dsp:cNvSpPr/>
      </dsp:nvSpPr>
      <dsp:spPr>
        <a:xfrm rot="4396374">
          <a:off x="1259166" y="1078272"/>
          <a:ext cx="4677714" cy="3262122"/>
        </a:xfrm>
        <a:prstGeom prst="swooshArrow">
          <a:avLst>
            <a:gd name="adj1" fmla="val 16310"/>
            <a:gd name="adj2" fmla="val 31370"/>
          </a:avLst>
        </a:prstGeom>
        <a:solidFill>
          <a:srgbClr val="21ACD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13BDF7-3790-4C39-93B9-98BC504BFB06}">
      <dsp:nvSpPr>
        <dsp:cNvPr id="0" name=""/>
        <dsp:cNvSpPr/>
      </dsp:nvSpPr>
      <dsp:spPr>
        <a:xfrm>
          <a:off x="3011452" y="1504221"/>
          <a:ext cx="118126" cy="118126"/>
        </a:xfrm>
        <a:prstGeom prst="ellipse">
          <a:avLst/>
        </a:prstGeom>
        <a:solidFill>
          <a:srgbClr val="E9AE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9B7CC3-4C56-4C5A-AD5C-B6C88EBCB2A0}">
      <dsp:nvSpPr>
        <dsp:cNvPr id="0" name=""/>
        <dsp:cNvSpPr/>
      </dsp:nvSpPr>
      <dsp:spPr>
        <a:xfrm>
          <a:off x="3820297" y="2156629"/>
          <a:ext cx="118126" cy="118126"/>
        </a:xfrm>
        <a:prstGeom prst="ellipse">
          <a:avLst/>
        </a:prstGeom>
        <a:solidFill>
          <a:srgbClr val="E9AE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716301-4CDD-4218-B84A-1E4A26A8F729}">
      <dsp:nvSpPr>
        <dsp:cNvPr id="0" name=""/>
        <dsp:cNvSpPr/>
      </dsp:nvSpPr>
      <dsp:spPr>
        <a:xfrm>
          <a:off x="4370498" y="2798276"/>
          <a:ext cx="118126" cy="118126"/>
        </a:xfrm>
        <a:prstGeom prst="ellipse">
          <a:avLst/>
        </a:prstGeom>
        <a:solidFill>
          <a:srgbClr val="E9AE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20C10-B1A0-4AA4-B59D-BDC2CB273DC7}">
      <dsp:nvSpPr>
        <dsp:cNvPr id="0" name=""/>
        <dsp:cNvSpPr/>
      </dsp:nvSpPr>
      <dsp:spPr>
        <a:xfrm>
          <a:off x="147639" y="498469"/>
          <a:ext cx="1633824" cy="731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rgbClr val="21ACD7"/>
              </a:solidFill>
            </a:rPr>
            <a:t>Licence informatique</a:t>
          </a:r>
        </a:p>
      </dsp:txBody>
      <dsp:txXfrm>
        <a:off x="147639" y="498469"/>
        <a:ext cx="1633824" cy="731086"/>
      </dsp:txXfrm>
    </dsp:sp>
    <dsp:sp modelId="{EDBE41E5-0F21-400F-A2F4-E40E10418F50}">
      <dsp:nvSpPr>
        <dsp:cNvPr id="0" name=""/>
        <dsp:cNvSpPr/>
      </dsp:nvSpPr>
      <dsp:spPr>
        <a:xfrm>
          <a:off x="2800521" y="1042789"/>
          <a:ext cx="2162700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rgbClr val="21ACD7"/>
              </a:solidFill>
            </a:rPr>
            <a:t>Master analyse d’image</a:t>
          </a:r>
        </a:p>
      </dsp:txBody>
      <dsp:txXfrm>
        <a:off x="2800521" y="1042789"/>
        <a:ext cx="2162700" cy="866986"/>
      </dsp:txXfrm>
    </dsp:sp>
    <dsp:sp modelId="{7CB56F5A-0EC5-4DD0-B3F0-884C7310EBE8}">
      <dsp:nvSpPr>
        <dsp:cNvPr id="0" name=""/>
        <dsp:cNvSpPr/>
      </dsp:nvSpPr>
      <dsp:spPr>
        <a:xfrm>
          <a:off x="2010370" y="1987458"/>
          <a:ext cx="2010440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rgbClr val="21ACD7"/>
              </a:solidFill>
            </a:rPr>
            <a:t>Doctorante</a:t>
          </a:r>
        </a:p>
      </dsp:txBody>
      <dsp:txXfrm>
        <a:off x="2010370" y="1987458"/>
        <a:ext cx="2010440" cy="866986"/>
      </dsp:txXfrm>
    </dsp:sp>
    <dsp:sp modelId="{61075B53-22DE-4157-8BB2-0D79215A8036}">
      <dsp:nvSpPr>
        <dsp:cNvPr id="0" name=""/>
        <dsp:cNvSpPr/>
      </dsp:nvSpPr>
      <dsp:spPr>
        <a:xfrm>
          <a:off x="4516636" y="2326303"/>
          <a:ext cx="1281799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rgbClr val="21ACD7"/>
              </a:solidFill>
            </a:rPr>
            <a:t>Formatrice, R&amp;D</a:t>
          </a:r>
        </a:p>
      </dsp:txBody>
      <dsp:txXfrm>
        <a:off x="4516636" y="2326303"/>
        <a:ext cx="1281799" cy="866986"/>
      </dsp:txXfrm>
    </dsp:sp>
    <dsp:sp modelId="{A5788DC7-BE84-431C-A9C5-F50473B5C9A4}">
      <dsp:nvSpPr>
        <dsp:cNvPr id="0" name=""/>
        <dsp:cNvSpPr/>
      </dsp:nvSpPr>
      <dsp:spPr>
        <a:xfrm>
          <a:off x="4019164" y="4551680"/>
          <a:ext cx="2980266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rgbClr val="21ACD7"/>
              </a:solidFill>
            </a:rPr>
            <a:t>Tech lead</a:t>
          </a:r>
        </a:p>
      </dsp:txBody>
      <dsp:txXfrm>
        <a:off x="4019164" y="4551680"/>
        <a:ext cx="2980266" cy="866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95EC3-8A25-4E2B-A637-E82A115450E2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09F19-74FE-4CC1-9BC7-3448FB860E2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7014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24BDF-58BE-4F0A-81E7-1ED057B91AE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3510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24BDF-58BE-4F0A-81E7-1ED057B91AE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5889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Intro &amp; quoi de neuf : retour sur le </a:t>
            </a:r>
            <a:r>
              <a:rPr lang="fr-FR" dirty="0" err="1"/>
              <a:t>meetup</a:t>
            </a:r>
            <a:r>
              <a:rPr lang="fr-FR" dirty="0"/>
              <a:t> d’il y a un an et comment nos prédictions se sont avérées correctes ou pas. Que s’est-il passé depuis un an d’intéressant ?</a:t>
            </a:r>
          </a:p>
          <a:p>
            <a:pPr marL="228600" indent="-228600">
              <a:buAutoNum type="arabicPeriod"/>
            </a:pPr>
            <a:r>
              <a:rPr lang="fr-FR" dirty="0"/>
              <a:t>Paradigmes : L’arrivée des algorithmes génératifs bouscule des pans entiers de tous les secteurs d’activité</a:t>
            </a:r>
          </a:p>
          <a:p>
            <a:pPr marL="228600" indent="-228600">
              <a:buAutoNum type="arabicPeriod"/>
            </a:pPr>
            <a:r>
              <a:rPr lang="fr-FR" dirty="0"/>
              <a:t>Des modèles pour tout : passage en revue des cas d’usages et des modèles associés</a:t>
            </a:r>
          </a:p>
          <a:p>
            <a:pPr marL="228600" indent="-228600">
              <a:buAutoNum type="arabicPeriod"/>
            </a:pPr>
            <a:r>
              <a:rPr lang="fr-FR" dirty="0"/>
              <a:t>Ethique, confiance et conformité</a:t>
            </a:r>
          </a:p>
          <a:p>
            <a:pPr marL="228600" indent="-228600">
              <a:buAutoNum type="arabicPeriod"/>
            </a:pPr>
            <a:r>
              <a:rPr lang="fr-FR" dirty="0"/>
              <a:t>Implémenter : comment implémenter ce type de projet ? Quelles plateformes, quels outils, quelle démarche ?</a:t>
            </a:r>
          </a:p>
          <a:p>
            <a:pPr marL="228600" indent="-228600">
              <a:buAutoNum type="arabicPeriod"/>
            </a:pPr>
            <a:r>
              <a:rPr lang="fr-FR" dirty="0"/>
              <a:t>Quelques démos</a:t>
            </a:r>
          </a:p>
          <a:p>
            <a:pPr marL="228600" indent="-228600">
              <a:buAutoNum type="arabicPeriod"/>
            </a:pPr>
            <a:endParaRPr lang="fr-FR" dirty="0"/>
          </a:p>
          <a:p>
            <a:pPr marL="228600" indent="-228600">
              <a:buAutoNum type="arabicPeriod"/>
            </a:pPr>
            <a:r>
              <a:rPr lang="fr-FR" dirty="0">
                <a:sym typeface="Wingdings" panose="05000000000000000000" pitchFamily="2" charset="2"/>
              </a:rPr>
              <a:t> revoir les résumés postés par Bérengère</a:t>
            </a: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24BDF-58BE-4F0A-81E7-1ED057B91AE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8665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24BDF-58BE-4F0A-81E7-1ED057B91AE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196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24BDF-58BE-4F0A-81E7-1ED057B91AE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824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24BDF-58BE-4F0A-81E7-1ED057B91AE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057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24BDF-58BE-4F0A-81E7-1ED057B91AE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176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Intro &amp; quoi de neuf : retour sur le </a:t>
            </a:r>
            <a:r>
              <a:rPr lang="fr-FR" dirty="0" err="1"/>
              <a:t>meetup</a:t>
            </a:r>
            <a:r>
              <a:rPr lang="fr-FR" dirty="0"/>
              <a:t> d’il y a un an et comment nos prédictions se sont avérées correctes ou pas. Que s’est-il passé depuis un an d’intéressant ?</a:t>
            </a:r>
          </a:p>
          <a:p>
            <a:pPr marL="228600" indent="-228600">
              <a:buAutoNum type="arabicPeriod"/>
            </a:pPr>
            <a:r>
              <a:rPr lang="fr-FR" dirty="0"/>
              <a:t>Paradigmes : L’arrivée des algorithmes génératifs bouscule des pans entiers de tous les secteurs d’activité</a:t>
            </a:r>
          </a:p>
          <a:p>
            <a:pPr marL="228600" indent="-228600">
              <a:buAutoNum type="arabicPeriod"/>
            </a:pPr>
            <a:r>
              <a:rPr lang="fr-FR" dirty="0"/>
              <a:t>Des modèles pour tout : passage en revue des cas d’usages et des modèles associés</a:t>
            </a:r>
          </a:p>
          <a:p>
            <a:pPr marL="228600" indent="-228600">
              <a:buAutoNum type="arabicPeriod"/>
            </a:pPr>
            <a:r>
              <a:rPr lang="fr-FR" dirty="0"/>
              <a:t>Ethique, confiance et conformité</a:t>
            </a:r>
          </a:p>
          <a:p>
            <a:pPr marL="228600" indent="-228600">
              <a:buAutoNum type="arabicPeriod"/>
            </a:pPr>
            <a:r>
              <a:rPr lang="fr-FR" dirty="0"/>
              <a:t>Implémenter : comment implémenter ce type de projet ? Quelles plateformes, quels outils, quelle démarche ?</a:t>
            </a:r>
          </a:p>
          <a:p>
            <a:pPr marL="228600" indent="-228600">
              <a:buAutoNum type="arabicPeriod"/>
            </a:pPr>
            <a:r>
              <a:rPr lang="fr-FR" dirty="0"/>
              <a:t>Quelques démos</a:t>
            </a:r>
          </a:p>
          <a:p>
            <a:pPr marL="228600" indent="-228600">
              <a:buAutoNum type="arabicPeriod"/>
            </a:pPr>
            <a:endParaRPr lang="fr-FR" dirty="0"/>
          </a:p>
          <a:p>
            <a:pPr marL="228600" indent="-228600">
              <a:buAutoNum type="arabicPeriod"/>
            </a:pPr>
            <a:r>
              <a:rPr lang="fr-FR" dirty="0">
                <a:sym typeface="Wingdings" panose="05000000000000000000" pitchFamily="2" charset="2"/>
              </a:rPr>
              <a:t> revoir les résumés postés par Bérengère</a:t>
            </a: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24BDF-58BE-4F0A-81E7-1ED057B91AE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62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24BDF-58BE-4F0A-81E7-1ED057B91AE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198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24BDF-58BE-4F0A-81E7-1ED057B91AE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3389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24BDF-58BE-4F0A-81E7-1ED057B91AE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988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24BDF-58BE-4F0A-81E7-1ED057B91AE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5279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24BDF-58BE-4F0A-81E7-1ED057B91AE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5114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24BDF-58BE-4F0A-81E7-1ED057B91AE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198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Intro &amp; quoi de neuf : retour sur le </a:t>
            </a:r>
            <a:r>
              <a:rPr lang="fr-FR" dirty="0" err="1"/>
              <a:t>meetup</a:t>
            </a:r>
            <a:r>
              <a:rPr lang="fr-FR" dirty="0"/>
              <a:t> d’il y a un an et comment nos prédictions se sont avérées correctes ou pas. Que s’est-il passé depuis un an d’intéressant ?</a:t>
            </a:r>
          </a:p>
          <a:p>
            <a:pPr marL="228600" indent="-228600">
              <a:buAutoNum type="arabicPeriod"/>
            </a:pPr>
            <a:r>
              <a:rPr lang="fr-FR" dirty="0"/>
              <a:t>Paradigmes : L’arrivée des algorithmes génératifs bouscule des pans entiers de tous les secteurs d’activité</a:t>
            </a:r>
          </a:p>
          <a:p>
            <a:pPr marL="228600" indent="-228600">
              <a:buAutoNum type="arabicPeriod"/>
            </a:pPr>
            <a:r>
              <a:rPr lang="fr-FR" dirty="0"/>
              <a:t>Des modèles pour tout : passage en revue des cas d’usages et des modèles associés</a:t>
            </a:r>
          </a:p>
          <a:p>
            <a:pPr marL="228600" indent="-228600">
              <a:buAutoNum type="arabicPeriod"/>
            </a:pPr>
            <a:r>
              <a:rPr lang="fr-FR" dirty="0"/>
              <a:t>Ethique, confiance et conformité</a:t>
            </a:r>
          </a:p>
          <a:p>
            <a:pPr marL="228600" indent="-228600">
              <a:buAutoNum type="arabicPeriod"/>
            </a:pPr>
            <a:r>
              <a:rPr lang="fr-FR" dirty="0"/>
              <a:t>Implémenter : comment implémenter ce type de projet ? Quelles plateformes, quels outils, quelle démarche ?</a:t>
            </a:r>
          </a:p>
          <a:p>
            <a:pPr marL="228600" indent="-228600">
              <a:buAutoNum type="arabicPeriod"/>
            </a:pPr>
            <a:r>
              <a:rPr lang="fr-FR" dirty="0"/>
              <a:t>Quelques démos</a:t>
            </a:r>
          </a:p>
          <a:p>
            <a:pPr marL="228600" indent="-228600">
              <a:buAutoNum type="arabicPeriod"/>
            </a:pPr>
            <a:endParaRPr lang="fr-FR" dirty="0"/>
          </a:p>
          <a:p>
            <a:pPr marL="228600" indent="-228600">
              <a:buAutoNum type="arabicPeriod"/>
            </a:pPr>
            <a:r>
              <a:rPr lang="fr-FR" dirty="0">
                <a:sym typeface="Wingdings" panose="05000000000000000000" pitchFamily="2" charset="2"/>
              </a:rPr>
              <a:t> revoir les résumés postés par Bérengère</a:t>
            </a: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24BDF-58BE-4F0A-81E7-1ED057B91AE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058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Intro &amp; quoi de neuf : retour sur le </a:t>
            </a:r>
            <a:r>
              <a:rPr lang="fr-FR" dirty="0" err="1"/>
              <a:t>meetup</a:t>
            </a:r>
            <a:r>
              <a:rPr lang="fr-FR" dirty="0"/>
              <a:t> d’il y a un an et comment nos prédictions se sont avérées correctes ou pas. Que s’est-il passé depuis un an d’intéressant ?</a:t>
            </a:r>
          </a:p>
          <a:p>
            <a:pPr marL="228600" indent="-228600">
              <a:buAutoNum type="arabicPeriod"/>
            </a:pPr>
            <a:r>
              <a:rPr lang="fr-FR" dirty="0"/>
              <a:t>Paradigmes : L’arrivée des algorithmes génératifs bouscule des pans entiers de tous les secteurs d’activité</a:t>
            </a:r>
          </a:p>
          <a:p>
            <a:pPr marL="228600" indent="-228600">
              <a:buAutoNum type="arabicPeriod"/>
            </a:pPr>
            <a:r>
              <a:rPr lang="fr-FR" dirty="0"/>
              <a:t>Des modèles pour tout : passage en revue des cas d’usages et des modèles associés</a:t>
            </a:r>
          </a:p>
          <a:p>
            <a:pPr marL="228600" indent="-228600">
              <a:buAutoNum type="arabicPeriod"/>
            </a:pPr>
            <a:r>
              <a:rPr lang="fr-FR" dirty="0"/>
              <a:t>Ethique, confiance et conformité</a:t>
            </a:r>
          </a:p>
          <a:p>
            <a:pPr marL="228600" indent="-228600">
              <a:buAutoNum type="arabicPeriod"/>
            </a:pPr>
            <a:r>
              <a:rPr lang="fr-FR" dirty="0"/>
              <a:t>Implémenter : comment implémenter ce type de projet ? Quelles plateformes, quels outils, quelle démarche ?</a:t>
            </a:r>
          </a:p>
          <a:p>
            <a:pPr marL="228600" indent="-228600">
              <a:buAutoNum type="arabicPeriod"/>
            </a:pPr>
            <a:r>
              <a:rPr lang="fr-FR" dirty="0"/>
              <a:t>Quelques démos</a:t>
            </a:r>
          </a:p>
          <a:p>
            <a:pPr marL="228600" indent="-228600">
              <a:buAutoNum type="arabicPeriod"/>
            </a:pPr>
            <a:endParaRPr lang="fr-FR" dirty="0"/>
          </a:p>
          <a:p>
            <a:pPr marL="228600" indent="-228600">
              <a:buAutoNum type="arabicPeriod"/>
            </a:pPr>
            <a:r>
              <a:rPr lang="fr-FR" dirty="0">
                <a:sym typeface="Wingdings" panose="05000000000000000000" pitchFamily="2" charset="2"/>
              </a:rPr>
              <a:t> revoir les résumés postés par Bérengère</a:t>
            </a: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24BDF-58BE-4F0A-81E7-1ED057B91AE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120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24BDF-58BE-4F0A-81E7-1ED057B91AE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354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Intro &amp; quoi de neuf : retour sur le </a:t>
            </a:r>
            <a:r>
              <a:rPr lang="fr-FR" dirty="0" err="1"/>
              <a:t>meetup</a:t>
            </a:r>
            <a:r>
              <a:rPr lang="fr-FR" dirty="0"/>
              <a:t> d’il y a un an et comment nos prédictions se sont avérées correctes ou pas. Que s’est-il passé depuis un an d’intéressant ?</a:t>
            </a:r>
          </a:p>
          <a:p>
            <a:pPr marL="228600" indent="-228600">
              <a:buAutoNum type="arabicPeriod"/>
            </a:pPr>
            <a:r>
              <a:rPr lang="fr-FR" dirty="0"/>
              <a:t>Paradigmes : L’arrivée des algorithmes génératifs bouscule des pans entiers de tous les secteurs d’activité</a:t>
            </a:r>
          </a:p>
          <a:p>
            <a:pPr marL="228600" indent="-228600">
              <a:buAutoNum type="arabicPeriod"/>
            </a:pPr>
            <a:r>
              <a:rPr lang="fr-FR" dirty="0"/>
              <a:t>Des modèles pour tout : passage en revue des cas d’usages et des modèles associés</a:t>
            </a:r>
          </a:p>
          <a:p>
            <a:pPr marL="228600" indent="-228600">
              <a:buAutoNum type="arabicPeriod"/>
            </a:pPr>
            <a:r>
              <a:rPr lang="fr-FR" dirty="0"/>
              <a:t>Ethique, confiance et conformité</a:t>
            </a:r>
          </a:p>
          <a:p>
            <a:pPr marL="228600" indent="-228600">
              <a:buAutoNum type="arabicPeriod"/>
            </a:pPr>
            <a:r>
              <a:rPr lang="fr-FR" dirty="0"/>
              <a:t>Implémenter : comment implémenter ce type de projet ? Quelles plateformes, quels outils, quelle démarche ?</a:t>
            </a:r>
          </a:p>
          <a:p>
            <a:pPr marL="228600" indent="-228600">
              <a:buAutoNum type="arabicPeriod"/>
            </a:pPr>
            <a:r>
              <a:rPr lang="fr-FR" dirty="0"/>
              <a:t>Quelques démos</a:t>
            </a:r>
          </a:p>
          <a:p>
            <a:pPr marL="228600" indent="-228600">
              <a:buAutoNum type="arabicPeriod"/>
            </a:pPr>
            <a:endParaRPr lang="fr-FR" dirty="0"/>
          </a:p>
          <a:p>
            <a:pPr marL="228600" indent="-228600">
              <a:buAutoNum type="arabicPeriod"/>
            </a:pPr>
            <a:r>
              <a:rPr lang="fr-FR" dirty="0">
                <a:sym typeface="Wingdings" panose="05000000000000000000" pitchFamily="2" charset="2"/>
              </a:rPr>
              <a:t> revoir les résumés postés par Bérengère</a:t>
            </a:r>
          </a:p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24BDF-58BE-4F0A-81E7-1ED057B91AE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9449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24BDF-58BE-4F0A-81E7-1ED057B91AE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9439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24BDF-58BE-4F0A-81E7-1ED057B91AE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2708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24BDF-58BE-4F0A-81E7-1ED057B91AE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24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24BDF-58BE-4F0A-81E7-1ED057B91AE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8498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 dirty="0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‹#›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18" name="Titre 17">
            <a:extLst>
              <a:ext uri="{FF2B5EF4-FFF2-40B4-BE49-F238E27FC236}">
                <a16:creationId xmlns:a16="http://schemas.microsoft.com/office/drawing/2014/main" id="{9BF63F1F-3A67-261C-3E83-C3BDAD5F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71" y="989481"/>
            <a:ext cx="10049522" cy="707373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defRPr lang="fr-FR" sz="44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fr-FR" dirty="0"/>
              <a:t>Modifiez le style du titre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EAF76098-3B31-08F7-225C-6A2E4FFBDA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615848"/>
            <a:ext cx="4956129" cy="261867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3129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e 35">
            <a:extLst>
              <a:ext uri="{FF2B5EF4-FFF2-40B4-BE49-F238E27FC236}">
                <a16:creationId xmlns:a16="http://schemas.microsoft.com/office/drawing/2014/main" id="{83283FAA-FE9E-2C10-3747-B2BB8669B32C}"/>
              </a:ext>
            </a:extLst>
          </p:cNvPr>
          <p:cNvGrpSpPr/>
          <p:nvPr userDrawn="1"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F80267D9-9F16-2B50-5B4E-A4D7A431A4E1}"/>
                </a:ext>
              </a:extLst>
            </p:cNvPr>
            <p:cNvSpPr/>
            <p:nvPr userDrawn="1"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ln w="7853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4FE4294-F1CB-D641-2E73-1CD7B939E61F}"/>
                </a:ext>
              </a:extLst>
            </p:cNvPr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ln w="7853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 dirty="0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18" name="Titre 17">
            <a:extLst>
              <a:ext uri="{FF2B5EF4-FFF2-40B4-BE49-F238E27FC236}">
                <a16:creationId xmlns:a16="http://schemas.microsoft.com/office/drawing/2014/main" id="{9BF63F1F-3A67-261C-3E83-C3BDAD5F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71" y="989481"/>
            <a:ext cx="10049522" cy="707373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defRPr lang="fr-FR" sz="44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fr-FR" dirty="0"/>
              <a:t>Modifiez le style du titre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5D968E3-A0F4-D259-3B73-4A4EEE4513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9871" y="3000967"/>
            <a:ext cx="1259250" cy="400110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  <a:latin typeface="Georgia" panose="02040502050405020303" pitchFamily="18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EAF76098-3B31-08F7-225C-6A2E4FFBDA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2" y="3674072"/>
            <a:ext cx="3054554" cy="430887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545E041C-73CB-B445-5538-BAA4DA4F80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479" y="3000967"/>
            <a:ext cx="1259250" cy="400110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  <a:latin typeface="Georgia" panose="02040502050405020303" pitchFamily="18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5" name="Espace réservé du texte 22">
            <a:extLst>
              <a:ext uri="{FF2B5EF4-FFF2-40B4-BE49-F238E27FC236}">
                <a16:creationId xmlns:a16="http://schemas.microsoft.com/office/drawing/2014/main" id="{4830B66B-C60D-BD31-2D47-BFFB1BB4D5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37480" y="3674072"/>
            <a:ext cx="3054554" cy="430887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6" name="Espace réservé du texte 19">
            <a:extLst>
              <a:ext uri="{FF2B5EF4-FFF2-40B4-BE49-F238E27FC236}">
                <a16:creationId xmlns:a16="http://schemas.microsoft.com/office/drawing/2014/main" id="{8E4F2A72-EA2E-EEC6-5CE9-CA6F76494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3902" y="3000967"/>
            <a:ext cx="1259250" cy="400110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  <a:latin typeface="Georgia" panose="02040502050405020303" pitchFamily="18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9" name="Espace réservé du texte 22">
            <a:extLst>
              <a:ext uri="{FF2B5EF4-FFF2-40B4-BE49-F238E27FC236}">
                <a16:creationId xmlns:a16="http://schemas.microsoft.com/office/drawing/2014/main" id="{D8B20B84-4ACB-5BCE-9044-1071389EA7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03903" y="3674072"/>
            <a:ext cx="3054554" cy="430887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116001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F14866-E4B9-776A-70E0-90665ED3F72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5493" y="1434366"/>
            <a:ext cx="5963716" cy="952471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7701" algn="l" defTabSz="554492" rtl="0" eaLnBrk="1" latinLnBrk="0" hangingPunct="1">
              <a:lnSpc>
                <a:spcPts val="5458"/>
              </a:lnSpc>
              <a:spcBef>
                <a:spcPts val="73"/>
              </a:spcBef>
              <a:buNone/>
              <a:defRPr lang="fr-FR" sz="4800" b="1" kern="1200" dirty="0">
                <a:solidFill>
                  <a:schemeClr val="bg1"/>
                </a:solidFill>
                <a:latin typeface="+mj-lt"/>
                <a:ea typeface="+mj-ea"/>
                <a:cs typeface="Poppins ExtraBold" panose="00000900000000000000" pitchFamily="2" charset="0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fr-FR">
                <a:latin typeface="+mj-lt"/>
                <a:cs typeface="Poppins ExtraBold" panose="00000900000000000000" pitchFamily="2" charset="0"/>
              </a:rPr>
              <a:t>Sommaire</a:t>
            </a:r>
            <a:endParaRPr lang="fr-FR" spc="-12">
              <a:latin typeface="+mj-lt"/>
              <a:cs typeface="Poppins ExtraBold" panose="00000900000000000000" pitchFamily="2" charset="0"/>
            </a:endParaRP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31066733-9516-BE4E-43A0-A34E8E7D1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6607" y="6340088"/>
            <a:ext cx="330919" cy="214383"/>
          </a:xfrm>
          <a:prstGeom prst="rect">
            <a:avLst/>
          </a:prstGeom>
        </p:spPr>
      </p:pic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tx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2" name="Espace réservé du contenu 31">
            <a:extLst>
              <a:ext uri="{FF2B5EF4-FFF2-40B4-BE49-F238E27FC236}">
                <a16:creationId xmlns:a16="http://schemas.microsoft.com/office/drawing/2014/main" id="{815564CD-8785-B101-614B-74C477DD2A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5493" y="2886059"/>
            <a:ext cx="5967489" cy="3668411"/>
          </a:xfrm>
        </p:spPr>
        <p:txBody>
          <a:bodyPr>
            <a:noAutofit/>
          </a:bodyPr>
          <a:lstStyle>
            <a:lvl1pPr marL="600700" indent="-600700">
              <a:lnSpc>
                <a:spcPts val="2911"/>
              </a:lnSpc>
              <a:spcBef>
                <a:spcPts val="0"/>
              </a:spcBef>
              <a:spcAft>
                <a:spcPts val="728"/>
              </a:spcAft>
              <a:buClr>
                <a:schemeClr val="tx2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  <a:cs typeface="Poppins Light" panose="00000400000000000000" pitchFamily="2" charset="0"/>
              </a:defRPr>
            </a:lvl1pPr>
            <a:lvl2pPr marL="600700" indent="0">
              <a:lnSpc>
                <a:spcPts val="2911"/>
              </a:lnSpc>
              <a:spcBef>
                <a:spcPts val="0"/>
              </a:spcBef>
              <a:spcAft>
                <a:spcPts val="728"/>
              </a:spcAft>
              <a:buClr>
                <a:schemeClr val="tx2"/>
              </a:buClr>
              <a:buFont typeface="+mj-lt"/>
              <a:buNone/>
              <a:defRPr sz="1800">
                <a:solidFill>
                  <a:schemeClr val="bg1"/>
                </a:solidFill>
                <a:latin typeface="+mn-lt"/>
                <a:cs typeface="Poppins Light" panose="00000400000000000000" pitchFamily="2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4" name="Espace réservé pour une image  23">
            <a:extLst>
              <a:ext uri="{FF2B5EF4-FFF2-40B4-BE49-F238E27FC236}">
                <a16:creationId xmlns:a16="http://schemas.microsoft.com/office/drawing/2014/main" id="{8F7A243F-04D8-A86D-C6C6-FC4D068BF5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236749" cy="5654241"/>
          </a:xfrm>
          <a:custGeom>
            <a:avLst/>
            <a:gdLst>
              <a:gd name="connsiteX0" fmla="*/ 1971880 w 6986223"/>
              <a:gd name="connsiteY0" fmla="*/ 0 h 9324262"/>
              <a:gd name="connsiteX1" fmla="*/ 6948265 w 6986223"/>
              <a:gd name="connsiteY1" fmla="*/ 0 h 9324262"/>
              <a:gd name="connsiteX2" fmla="*/ 6958021 w 6986223"/>
              <a:gd name="connsiteY2" fmla="*/ 91012 h 9324262"/>
              <a:gd name="connsiteX3" fmla="*/ 6962287 w 6986223"/>
              <a:gd name="connsiteY3" fmla="*/ 1430585 h 9324262"/>
              <a:gd name="connsiteX4" fmla="*/ 45273 w 6986223"/>
              <a:gd name="connsiteY4" fmla="*/ 9315265 h 9324262"/>
              <a:gd name="connsiteX5" fmla="*/ 0 w 6986223"/>
              <a:gd name="connsiteY5" fmla="*/ 9324262 h 9324262"/>
              <a:gd name="connsiteX6" fmla="*/ 0 w 6986223"/>
              <a:gd name="connsiteY6" fmla="*/ 4126044 h 9324262"/>
              <a:gd name="connsiteX7" fmla="*/ 28610 w 6986223"/>
              <a:gd name="connsiteY7" fmla="*/ 4111461 h 9324262"/>
              <a:gd name="connsiteX8" fmla="*/ 2049770 w 6986223"/>
              <a:gd name="connsiteY8" fmla="*/ 1065494 h 9324262"/>
              <a:gd name="connsiteX9" fmla="*/ 1993511 w 6986223"/>
              <a:gd name="connsiteY9" fmla="*/ 98024 h 932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86223" h="9324262">
                <a:moveTo>
                  <a:pt x="1971880" y="0"/>
                </a:moveTo>
                <a:lnTo>
                  <a:pt x="6948265" y="0"/>
                </a:lnTo>
                <a:lnTo>
                  <a:pt x="6958021" y="91012"/>
                </a:lnTo>
                <a:cubicBezTo>
                  <a:pt x="6993736" y="530345"/>
                  <a:pt x="6995941" y="977756"/>
                  <a:pt x="6962287" y="1430585"/>
                </a:cubicBezTo>
                <a:cubicBezTo>
                  <a:pt x="6670622" y="5355102"/>
                  <a:pt x="3775301" y="8479040"/>
                  <a:pt x="45273" y="9315265"/>
                </a:cubicBezTo>
                <a:lnTo>
                  <a:pt x="0" y="9324262"/>
                </a:lnTo>
                <a:lnTo>
                  <a:pt x="0" y="4126044"/>
                </a:lnTo>
                <a:lnTo>
                  <a:pt x="28610" y="4111461"/>
                </a:lnTo>
                <a:cubicBezTo>
                  <a:pt x="1156705" y="3502625"/>
                  <a:pt x="1951434" y="2388660"/>
                  <a:pt x="2049770" y="1065494"/>
                </a:cubicBezTo>
                <a:cubicBezTo>
                  <a:pt x="2074354" y="734702"/>
                  <a:pt x="2053959" y="410408"/>
                  <a:pt x="1993511" y="9802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Insérer </a:t>
            </a:r>
          </a:p>
          <a:p>
            <a:r>
              <a:rPr lang="fr-FR"/>
              <a:t>image </a:t>
            </a:r>
          </a:p>
          <a:p>
            <a:r>
              <a:rPr lang="fr-FR"/>
              <a:t>ici</a:t>
            </a:r>
          </a:p>
        </p:txBody>
      </p:sp>
    </p:spTree>
    <p:extLst>
      <p:ext uri="{BB962C8B-B14F-4D97-AF65-F5344CB8AC3E}">
        <p14:creationId xmlns:p14="http://schemas.microsoft.com/office/powerpoint/2010/main" val="701038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F14866-E4B9-776A-70E0-90665ED3F7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6748" y="1695155"/>
            <a:ext cx="6699059" cy="1438707"/>
          </a:xfrm>
        </p:spPr>
        <p:txBody>
          <a:bodyPr anchor="b">
            <a:noAutofit/>
          </a:bodyPr>
          <a:lstStyle>
            <a:lvl1pPr marL="7701" algn="l" defTabSz="554492" rtl="0" eaLnBrk="1" latinLnBrk="0" hangingPunct="1">
              <a:lnSpc>
                <a:spcPts val="5458"/>
              </a:lnSpc>
              <a:spcBef>
                <a:spcPts val="73"/>
              </a:spcBef>
              <a:buNone/>
              <a:defRPr lang="fr-FR" sz="4800" b="1" kern="1200" dirty="0">
                <a:solidFill>
                  <a:schemeClr val="bg1"/>
                </a:solidFill>
                <a:latin typeface="+mj-lt"/>
                <a:ea typeface="+mj-ea"/>
                <a:cs typeface="Poppins ExtraBold" panose="00000900000000000000" pitchFamily="2" charset="0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fr-FR" dirty="0">
                <a:latin typeface="+mj-lt"/>
                <a:cs typeface="Poppins ExtraBold" panose="00000900000000000000" pitchFamily="2" charset="0"/>
              </a:rPr>
              <a:t>Titre principal</a:t>
            </a:r>
            <a:endParaRPr lang="fr-FR" spc="-12" dirty="0"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D12FD0-E949-D036-4447-68B77EB5E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977" y="6060916"/>
            <a:ext cx="2742815" cy="271258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5055C2BB-620F-417B-B084-4A179E12BAE2}" type="datetime4">
              <a:rPr lang="fr-FR" smtClean="0"/>
              <a:pPr/>
              <a:t>3 novembre 2023</a:t>
            </a:fld>
            <a:endParaRPr lang="fr-FR" dirty="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E7AA4C2E-DF4D-5AC2-0571-46468BA5A050}"/>
              </a:ext>
            </a:extLst>
          </p:cNvPr>
          <p:cNvGrpSpPr/>
          <p:nvPr userDrawn="1"/>
        </p:nvGrpSpPr>
        <p:grpSpPr>
          <a:xfrm>
            <a:off x="1163939" y="6162477"/>
            <a:ext cx="122197" cy="71097"/>
            <a:chOff x="1916906" y="10164763"/>
            <a:chExt cx="201498" cy="117244"/>
          </a:xfrm>
        </p:grpSpPr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F9CE5AFA-FC58-B4A7-99D8-E751335B8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16906" y="10222174"/>
              <a:ext cx="191972" cy="0"/>
            </a:xfrm>
            <a:prstGeom prst="line">
              <a:avLst/>
            </a:prstGeom>
            <a:ln w="1651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3C9EE1E8-409C-C85C-3BB9-81CB7992ED61}"/>
                </a:ext>
              </a:extLst>
            </p:cNvPr>
            <p:cNvCxnSpPr/>
            <p:nvPr userDrawn="1"/>
          </p:nvCxnSpPr>
          <p:spPr>
            <a:xfrm>
              <a:off x="2055813" y="10164763"/>
              <a:ext cx="62591" cy="62591"/>
            </a:xfrm>
            <a:prstGeom prst="line">
              <a:avLst/>
            </a:prstGeom>
            <a:ln w="1651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145BB1F8-AC73-87BE-68FF-38462D8F7EA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51050" y="10219416"/>
              <a:ext cx="62591" cy="62591"/>
            </a:xfrm>
            <a:prstGeom prst="line">
              <a:avLst/>
            </a:prstGeom>
            <a:ln w="1651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C69DD6EC-9697-E094-B895-1B86B37DFE83}"/>
              </a:ext>
            </a:extLst>
          </p:cNvPr>
          <p:cNvCxnSpPr/>
          <p:nvPr userDrawn="1"/>
        </p:nvCxnSpPr>
        <p:spPr>
          <a:xfrm>
            <a:off x="793287" y="0"/>
            <a:ext cx="0" cy="6854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Espace réservé pour une image  69">
            <a:extLst>
              <a:ext uri="{FF2B5EF4-FFF2-40B4-BE49-F238E27FC236}">
                <a16:creationId xmlns:a16="http://schemas.microsoft.com/office/drawing/2014/main" id="{A1A6CF12-45EF-A5D2-4666-0ECAA5C145E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15117" y="-1"/>
            <a:ext cx="7576884" cy="6886446"/>
          </a:xfrm>
          <a:custGeom>
            <a:avLst/>
            <a:gdLst>
              <a:gd name="connsiteX0" fmla="*/ 6443473 w 12435371"/>
              <a:gd name="connsiteY0" fmla="*/ 9866103 h 11303001"/>
              <a:gd name="connsiteX1" fmla="*/ 6648987 w 12435371"/>
              <a:gd name="connsiteY1" fmla="*/ 9876479 h 11303001"/>
              <a:gd name="connsiteX2" fmla="*/ 8562603 w 12435371"/>
              <a:gd name="connsiteY2" fmla="*/ 11194758 h 11303001"/>
              <a:gd name="connsiteX3" fmla="*/ 8598366 w 12435371"/>
              <a:gd name="connsiteY3" fmla="*/ 11274528 h 11303001"/>
              <a:gd name="connsiteX4" fmla="*/ 6443473 w 12435371"/>
              <a:gd name="connsiteY4" fmla="*/ 11274528 h 11303001"/>
              <a:gd name="connsiteX5" fmla="*/ 6443473 w 12435371"/>
              <a:gd name="connsiteY5" fmla="*/ 5723600 h 11303001"/>
              <a:gd name="connsiteX6" fmla="*/ 6443473 w 12435371"/>
              <a:gd name="connsiteY6" fmla="*/ 9863572 h 11303001"/>
              <a:gd name="connsiteX7" fmla="*/ 6237959 w 12435371"/>
              <a:gd name="connsiteY7" fmla="*/ 9873949 h 11303001"/>
              <a:gd name="connsiteX8" fmla="*/ 4324343 w 12435371"/>
              <a:gd name="connsiteY8" fmla="*/ 11192227 h 11303001"/>
              <a:gd name="connsiteX9" fmla="*/ 4274679 w 12435371"/>
              <a:gd name="connsiteY9" fmla="*/ 11303001 h 11303001"/>
              <a:gd name="connsiteX10" fmla="*/ 0 w 12435371"/>
              <a:gd name="connsiteY10" fmla="*/ 11303001 h 11303001"/>
              <a:gd name="connsiteX11" fmla="*/ 52599 w 12435371"/>
              <a:gd name="connsiteY11" fmla="*/ 10998818 h 11303001"/>
              <a:gd name="connsiteX12" fmla="*/ 6147815 w 12435371"/>
              <a:gd name="connsiteY12" fmla="*/ 5731076 h 11303001"/>
              <a:gd name="connsiteX13" fmla="*/ 6443473 w 12435371"/>
              <a:gd name="connsiteY13" fmla="*/ 0 h 11303001"/>
              <a:gd name="connsiteX14" fmla="*/ 12435371 w 12435371"/>
              <a:gd name="connsiteY14" fmla="*/ 0 h 11303001"/>
              <a:gd name="connsiteX15" fmla="*/ 12435371 w 12435371"/>
              <a:gd name="connsiteY15" fmla="*/ 9704627 h 11303001"/>
              <a:gd name="connsiteX16" fmla="*/ 12429977 w 12435371"/>
              <a:gd name="connsiteY16" fmla="*/ 9691313 h 11303001"/>
              <a:gd name="connsiteX17" fmla="*/ 6739131 w 12435371"/>
              <a:gd name="connsiteY17" fmla="*/ 5727892 h 11303001"/>
              <a:gd name="connsiteX18" fmla="*/ 6443473 w 12435371"/>
              <a:gd name="connsiteY18" fmla="*/ 5720417 h 1130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435371" h="11303001">
                <a:moveTo>
                  <a:pt x="6443473" y="9866103"/>
                </a:moveTo>
                <a:lnTo>
                  <a:pt x="6648987" y="9876479"/>
                </a:lnTo>
                <a:cubicBezTo>
                  <a:pt x="7487570" y="9961642"/>
                  <a:pt x="8199524" y="10475151"/>
                  <a:pt x="8562603" y="11194758"/>
                </a:cubicBezTo>
                <a:lnTo>
                  <a:pt x="8598366" y="11274528"/>
                </a:lnTo>
                <a:lnTo>
                  <a:pt x="6443473" y="11274528"/>
                </a:lnTo>
                <a:close/>
                <a:moveTo>
                  <a:pt x="6443473" y="5723600"/>
                </a:moveTo>
                <a:lnTo>
                  <a:pt x="6443473" y="9863572"/>
                </a:lnTo>
                <a:lnTo>
                  <a:pt x="6237959" y="9873949"/>
                </a:lnTo>
                <a:cubicBezTo>
                  <a:pt x="5399375" y="9959111"/>
                  <a:pt x="4687421" y="10472620"/>
                  <a:pt x="4324343" y="11192227"/>
                </a:cubicBezTo>
                <a:lnTo>
                  <a:pt x="4274679" y="11303001"/>
                </a:lnTo>
                <a:lnTo>
                  <a:pt x="0" y="11303001"/>
                </a:lnTo>
                <a:lnTo>
                  <a:pt x="52599" y="10998818"/>
                </a:lnTo>
                <a:cubicBezTo>
                  <a:pt x="627375" y="8097529"/>
                  <a:pt x="3115968" y="5884761"/>
                  <a:pt x="6147815" y="5731076"/>
                </a:cubicBezTo>
                <a:close/>
                <a:moveTo>
                  <a:pt x="6443473" y="0"/>
                </a:moveTo>
                <a:lnTo>
                  <a:pt x="12435371" y="0"/>
                </a:lnTo>
                <a:lnTo>
                  <a:pt x="12435371" y="9704627"/>
                </a:lnTo>
                <a:lnTo>
                  <a:pt x="12429977" y="9691313"/>
                </a:lnTo>
                <a:cubicBezTo>
                  <a:pt x="11468623" y="7453126"/>
                  <a:pt x="9297251" y="5857565"/>
                  <a:pt x="6739131" y="5727892"/>
                </a:cubicBezTo>
                <a:lnTo>
                  <a:pt x="6443473" y="572041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fr-FR" dirty="0"/>
              <a:t>Insérer image ici</a:t>
            </a: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179A2B51-DAFB-6977-5D42-C162E4062AB5}"/>
              </a:ext>
            </a:extLst>
          </p:cNvPr>
          <p:cNvGrpSpPr/>
          <p:nvPr userDrawn="1"/>
        </p:nvGrpSpPr>
        <p:grpSpPr>
          <a:xfrm>
            <a:off x="10154033" y="6030625"/>
            <a:ext cx="1666786" cy="429172"/>
            <a:chOff x="16741197" y="12092322"/>
            <a:chExt cx="2748460" cy="707737"/>
          </a:xfrm>
        </p:grpSpPr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id="{DF62AE27-C4E5-8E56-12FE-564C3209DD1C}"/>
                </a:ext>
              </a:extLst>
            </p:cNvPr>
            <p:cNvSpPr/>
            <p:nvPr/>
          </p:nvSpPr>
          <p:spPr>
            <a:xfrm>
              <a:off x="16741197" y="12156471"/>
              <a:ext cx="306824" cy="290434"/>
            </a:xfrm>
            <a:custGeom>
              <a:avLst/>
              <a:gdLst>
                <a:gd name="connsiteX0" fmla="*/ 153937 w 306824"/>
                <a:gd name="connsiteY0" fmla="*/ 0 h 290434"/>
                <a:gd name="connsiteX1" fmla="*/ 0 w 306824"/>
                <a:gd name="connsiteY1" fmla="*/ 145742 h 290434"/>
                <a:gd name="connsiteX2" fmla="*/ 152888 w 306824"/>
                <a:gd name="connsiteY2" fmla="*/ 290434 h 290434"/>
                <a:gd name="connsiteX3" fmla="*/ 306825 w 306824"/>
                <a:gd name="connsiteY3" fmla="*/ 144693 h 290434"/>
                <a:gd name="connsiteX4" fmla="*/ 153937 w 306824"/>
                <a:gd name="connsiteY4" fmla="*/ 0 h 290434"/>
                <a:gd name="connsiteX5" fmla="*/ 153937 w 306824"/>
                <a:gd name="connsiteY5" fmla="*/ 207794 h 290434"/>
                <a:gd name="connsiteX6" fmla="*/ 94936 w 306824"/>
                <a:gd name="connsiteY6" fmla="*/ 144693 h 290434"/>
                <a:gd name="connsiteX7" fmla="*/ 152888 w 306824"/>
                <a:gd name="connsiteY7" fmla="*/ 82641 h 290434"/>
                <a:gd name="connsiteX8" fmla="*/ 211889 w 306824"/>
                <a:gd name="connsiteY8" fmla="*/ 145742 h 290434"/>
                <a:gd name="connsiteX9" fmla="*/ 153937 w 306824"/>
                <a:gd name="connsiteY9" fmla="*/ 207794 h 29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824" h="290434">
                  <a:moveTo>
                    <a:pt x="153937" y="0"/>
                  </a:moveTo>
                  <a:cubicBezTo>
                    <a:pt x="64625" y="0"/>
                    <a:pt x="0" y="66723"/>
                    <a:pt x="0" y="145742"/>
                  </a:cubicBezTo>
                  <a:cubicBezTo>
                    <a:pt x="0" y="224760"/>
                    <a:pt x="64148" y="290434"/>
                    <a:pt x="152888" y="290434"/>
                  </a:cubicBezTo>
                  <a:cubicBezTo>
                    <a:pt x="241628" y="290434"/>
                    <a:pt x="306825" y="223712"/>
                    <a:pt x="306825" y="144693"/>
                  </a:cubicBezTo>
                  <a:cubicBezTo>
                    <a:pt x="306825" y="65674"/>
                    <a:pt x="242677" y="0"/>
                    <a:pt x="153937" y="0"/>
                  </a:cubicBezTo>
                  <a:moveTo>
                    <a:pt x="153937" y="207794"/>
                  </a:moveTo>
                  <a:cubicBezTo>
                    <a:pt x="119527" y="207794"/>
                    <a:pt x="94936" y="178531"/>
                    <a:pt x="94936" y="144693"/>
                  </a:cubicBezTo>
                  <a:cubicBezTo>
                    <a:pt x="94936" y="110855"/>
                    <a:pt x="117526" y="82641"/>
                    <a:pt x="152888" y="82641"/>
                  </a:cubicBezTo>
                  <a:cubicBezTo>
                    <a:pt x="188251" y="82641"/>
                    <a:pt x="211889" y="111904"/>
                    <a:pt x="211889" y="145742"/>
                  </a:cubicBezTo>
                  <a:cubicBezTo>
                    <a:pt x="211889" y="179579"/>
                    <a:pt x="189299" y="207794"/>
                    <a:pt x="153937" y="207794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5246D132-17B6-E817-3CBA-3F7E7CB050CB}"/>
                </a:ext>
              </a:extLst>
            </p:cNvPr>
            <p:cNvSpPr/>
            <p:nvPr/>
          </p:nvSpPr>
          <p:spPr>
            <a:xfrm>
              <a:off x="17978314" y="12156471"/>
              <a:ext cx="306824" cy="290434"/>
            </a:xfrm>
            <a:custGeom>
              <a:avLst/>
              <a:gdLst>
                <a:gd name="connsiteX0" fmla="*/ 153937 w 306824"/>
                <a:gd name="connsiteY0" fmla="*/ 0 h 290434"/>
                <a:gd name="connsiteX1" fmla="*/ 0 w 306824"/>
                <a:gd name="connsiteY1" fmla="*/ 145742 h 290434"/>
                <a:gd name="connsiteX2" fmla="*/ 152888 w 306824"/>
                <a:gd name="connsiteY2" fmla="*/ 290434 h 290434"/>
                <a:gd name="connsiteX3" fmla="*/ 306825 w 306824"/>
                <a:gd name="connsiteY3" fmla="*/ 144693 h 290434"/>
                <a:gd name="connsiteX4" fmla="*/ 153937 w 306824"/>
                <a:gd name="connsiteY4" fmla="*/ 0 h 290434"/>
                <a:gd name="connsiteX5" fmla="*/ 153937 w 306824"/>
                <a:gd name="connsiteY5" fmla="*/ 207794 h 290434"/>
                <a:gd name="connsiteX6" fmla="*/ 94936 w 306824"/>
                <a:gd name="connsiteY6" fmla="*/ 144693 h 290434"/>
                <a:gd name="connsiteX7" fmla="*/ 152888 w 306824"/>
                <a:gd name="connsiteY7" fmla="*/ 82641 h 290434"/>
                <a:gd name="connsiteX8" fmla="*/ 211889 w 306824"/>
                <a:gd name="connsiteY8" fmla="*/ 145742 h 290434"/>
                <a:gd name="connsiteX9" fmla="*/ 153937 w 306824"/>
                <a:gd name="connsiteY9" fmla="*/ 207794 h 29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824" h="290434">
                  <a:moveTo>
                    <a:pt x="153937" y="0"/>
                  </a:moveTo>
                  <a:cubicBezTo>
                    <a:pt x="64625" y="0"/>
                    <a:pt x="0" y="66723"/>
                    <a:pt x="0" y="145742"/>
                  </a:cubicBezTo>
                  <a:cubicBezTo>
                    <a:pt x="0" y="224760"/>
                    <a:pt x="64148" y="290434"/>
                    <a:pt x="152888" y="290434"/>
                  </a:cubicBezTo>
                  <a:cubicBezTo>
                    <a:pt x="241628" y="290434"/>
                    <a:pt x="306825" y="223712"/>
                    <a:pt x="306825" y="144693"/>
                  </a:cubicBezTo>
                  <a:cubicBezTo>
                    <a:pt x="306825" y="65674"/>
                    <a:pt x="242677" y="0"/>
                    <a:pt x="153937" y="0"/>
                  </a:cubicBezTo>
                  <a:moveTo>
                    <a:pt x="153937" y="207794"/>
                  </a:moveTo>
                  <a:cubicBezTo>
                    <a:pt x="119527" y="207794"/>
                    <a:pt x="94936" y="178531"/>
                    <a:pt x="94936" y="144693"/>
                  </a:cubicBezTo>
                  <a:cubicBezTo>
                    <a:pt x="94936" y="110855"/>
                    <a:pt x="117526" y="82641"/>
                    <a:pt x="152888" y="82641"/>
                  </a:cubicBezTo>
                  <a:cubicBezTo>
                    <a:pt x="188251" y="82641"/>
                    <a:pt x="211889" y="111904"/>
                    <a:pt x="211889" y="145742"/>
                  </a:cubicBezTo>
                  <a:cubicBezTo>
                    <a:pt x="211889" y="179579"/>
                    <a:pt x="189299" y="207794"/>
                    <a:pt x="153937" y="207794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6113452A-EE1A-5BCC-F0F1-111B2D8E7297}"/>
                </a:ext>
              </a:extLst>
            </p:cNvPr>
            <p:cNvSpPr/>
            <p:nvPr/>
          </p:nvSpPr>
          <p:spPr>
            <a:xfrm>
              <a:off x="17068610" y="12156471"/>
              <a:ext cx="275084" cy="283762"/>
            </a:xfrm>
            <a:custGeom>
              <a:avLst/>
              <a:gdLst>
                <a:gd name="connsiteX0" fmla="*/ 0 w 275084"/>
                <a:gd name="connsiteY0" fmla="*/ 6196 h 283762"/>
                <a:gd name="connsiteX1" fmla="*/ 97509 w 275084"/>
                <a:gd name="connsiteY1" fmla="*/ 6196 h 283762"/>
                <a:gd name="connsiteX2" fmla="*/ 97509 w 275084"/>
                <a:gd name="connsiteY2" fmla="*/ 45181 h 283762"/>
                <a:gd name="connsiteX3" fmla="*/ 180625 w 275084"/>
                <a:gd name="connsiteY3" fmla="*/ 0 h 283762"/>
                <a:gd name="connsiteX4" fmla="*/ 275084 w 275084"/>
                <a:gd name="connsiteY4" fmla="*/ 102086 h 283762"/>
                <a:gd name="connsiteX5" fmla="*/ 275084 w 275084"/>
                <a:gd name="connsiteY5" fmla="*/ 283762 h 283762"/>
                <a:gd name="connsiteX6" fmla="*/ 177575 w 275084"/>
                <a:gd name="connsiteY6" fmla="*/ 283762 h 283762"/>
                <a:gd name="connsiteX7" fmla="*/ 177575 w 275084"/>
                <a:gd name="connsiteY7" fmla="*/ 133445 h 283762"/>
                <a:gd name="connsiteX8" fmla="*/ 138591 w 275084"/>
                <a:gd name="connsiteY8" fmla="*/ 86740 h 283762"/>
                <a:gd name="connsiteX9" fmla="*/ 97509 w 275084"/>
                <a:gd name="connsiteY9" fmla="*/ 133445 h 283762"/>
                <a:gd name="connsiteX10" fmla="*/ 97509 w 275084"/>
                <a:gd name="connsiteY10" fmla="*/ 283762 h 283762"/>
                <a:gd name="connsiteX11" fmla="*/ 0 w 275084"/>
                <a:gd name="connsiteY11" fmla="*/ 283762 h 283762"/>
                <a:gd name="connsiteX12" fmla="*/ 0 w 275084"/>
                <a:gd name="connsiteY12" fmla="*/ 6196 h 28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084" h="283762">
                  <a:moveTo>
                    <a:pt x="0" y="6196"/>
                  </a:moveTo>
                  <a:lnTo>
                    <a:pt x="97509" y="6196"/>
                  </a:lnTo>
                  <a:lnTo>
                    <a:pt x="97509" y="45181"/>
                  </a:lnTo>
                  <a:cubicBezTo>
                    <a:pt x="115429" y="22114"/>
                    <a:pt x="141164" y="0"/>
                    <a:pt x="180625" y="0"/>
                  </a:cubicBezTo>
                  <a:cubicBezTo>
                    <a:pt x="239627" y="0"/>
                    <a:pt x="275084" y="38985"/>
                    <a:pt x="275084" y="102086"/>
                  </a:cubicBezTo>
                  <a:lnTo>
                    <a:pt x="275084" y="283762"/>
                  </a:lnTo>
                  <a:lnTo>
                    <a:pt x="177575" y="283762"/>
                  </a:lnTo>
                  <a:lnTo>
                    <a:pt x="177575" y="133445"/>
                  </a:lnTo>
                  <a:cubicBezTo>
                    <a:pt x="177575" y="103134"/>
                    <a:pt x="161657" y="86740"/>
                    <a:pt x="138591" y="86740"/>
                  </a:cubicBezTo>
                  <a:cubicBezTo>
                    <a:pt x="115524" y="86740"/>
                    <a:pt x="97509" y="103134"/>
                    <a:pt x="97509" y="133445"/>
                  </a:cubicBezTo>
                  <a:lnTo>
                    <a:pt x="97509" y="283762"/>
                  </a:lnTo>
                  <a:lnTo>
                    <a:pt x="0" y="283762"/>
                  </a:lnTo>
                  <a:lnTo>
                    <a:pt x="0" y="6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621B71E3-E134-11D1-F565-65E79041B827}"/>
                </a:ext>
              </a:extLst>
            </p:cNvPr>
            <p:cNvSpPr/>
            <p:nvPr/>
          </p:nvSpPr>
          <p:spPr>
            <a:xfrm>
              <a:off x="17362090" y="12156567"/>
              <a:ext cx="280136" cy="290434"/>
            </a:xfrm>
            <a:custGeom>
              <a:avLst/>
              <a:gdLst>
                <a:gd name="connsiteX0" fmla="*/ 280136 w 280136"/>
                <a:gd name="connsiteY0" fmla="*/ 151842 h 290434"/>
                <a:gd name="connsiteX1" fmla="*/ 140116 w 280136"/>
                <a:gd name="connsiteY1" fmla="*/ 0 h 290434"/>
                <a:gd name="connsiteX2" fmla="*/ 0 w 280136"/>
                <a:gd name="connsiteY2" fmla="*/ 145742 h 290434"/>
                <a:gd name="connsiteX3" fmla="*/ 148790 w 280136"/>
                <a:gd name="connsiteY3" fmla="*/ 290434 h 290434"/>
                <a:gd name="connsiteX4" fmla="*/ 269365 w 280136"/>
                <a:gd name="connsiteY4" fmla="*/ 234006 h 290434"/>
                <a:gd name="connsiteX5" fmla="*/ 215511 w 280136"/>
                <a:gd name="connsiteY5" fmla="*/ 189302 h 290434"/>
                <a:gd name="connsiteX6" fmla="*/ 153937 w 280136"/>
                <a:gd name="connsiteY6" fmla="*/ 217516 h 290434"/>
                <a:gd name="connsiteX7" fmla="*/ 93887 w 280136"/>
                <a:gd name="connsiteY7" fmla="*/ 171859 h 290434"/>
                <a:gd name="connsiteX8" fmla="*/ 279660 w 280136"/>
                <a:gd name="connsiteY8" fmla="*/ 171859 h 290434"/>
                <a:gd name="connsiteX9" fmla="*/ 280136 w 280136"/>
                <a:gd name="connsiteY9" fmla="*/ 151842 h 290434"/>
                <a:gd name="connsiteX10" fmla="*/ 92362 w 280136"/>
                <a:gd name="connsiteY10" fmla="*/ 122103 h 290434"/>
                <a:gd name="connsiteX11" fmla="*/ 140592 w 280136"/>
                <a:gd name="connsiteY11" fmla="*/ 71870 h 290434"/>
                <a:gd name="connsiteX12" fmla="*/ 188823 w 280136"/>
                <a:gd name="connsiteY12" fmla="*/ 122103 h 290434"/>
                <a:gd name="connsiteX13" fmla="*/ 92362 w 280136"/>
                <a:gd name="connsiteY13" fmla="*/ 122103 h 29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136" h="290434">
                  <a:moveTo>
                    <a:pt x="280136" y="151842"/>
                  </a:moveTo>
                  <a:cubicBezTo>
                    <a:pt x="280136" y="70249"/>
                    <a:pt x="236005" y="0"/>
                    <a:pt x="140116" y="0"/>
                  </a:cubicBezTo>
                  <a:cubicBezTo>
                    <a:pt x="58048" y="0"/>
                    <a:pt x="0" y="64626"/>
                    <a:pt x="0" y="145742"/>
                  </a:cubicBezTo>
                  <a:cubicBezTo>
                    <a:pt x="0" y="231909"/>
                    <a:pt x="61575" y="290434"/>
                    <a:pt x="148790" y="290434"/>
                  </a:cubicBezTo>
                  <a:cubicBezTo>
                    <a:pt x="204169" y="290434"/>
                    <a:pt x="242677" y="267844"/>
                    <a:pt x="269365" y="234006"/>
                  </a:cubicBezTo>
                  <a:lnTo>
                    <a:pt x="215511" y="189302"/>
                  </a:lnTo>
                  <a:cubicBezTo>
                    <a:pt x="195495" y="208842"/>
                    <a:pt x="177003" y="217516"/>
                    <a:pt x="153937" y="217516"/>
                  </a:cubicBezTo>
                  <a:cubicBezTo>
                    <a:pt x="123626" y="217516"/>
                    <a:pt x="101608" y="202170"/>
                    <a:pt x="93887" y="171859"/>
                  </a:cubicBezTo>
                  <a:lnTo>
                    <a:pt x="279660" y="171859"/>
                  </a:lnTo>
                  <a:cubicBezTo>
                    <a:pt x="280136" y="165186"/>
                    <a:pt x="280136" y="158037"/>
                    <a:pt x="280136" y="151842"/>
                  </a:cubicBezTo>
                  <a:moveTo>
                    <a:pt x="92362" y="122103"/>
                  </a:moveTo>
                  <a:cubicBezTo>
                    <a:pt x="97509" y="91791"/>
                    <a:pt x="114952" y="71870"/>
                    <a:pt x="140592" y="71870"/>
                  </a:cubicBezTo>
                  <a:cubicBezTo>
                    <a:pt x="166233" y="71870"/>
                    <a:pt x="185201" y="91315"/>
                    <a:pt x="188823" y="122103"/>
                  </a:cubicBezTo>
                  <a:lnTo>
                    <a:pt x="92362" y="12210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id="{11F26310-FC88-C178-DFDB-6E5278084244}"/>
                </a:ext>
              </a:extLst>
            </p:cNvPr>
            <p:cNvSpPr/>
            <p:nvPr/>
          </p:nvSpPr>
          <p:spPr>
            <a:xfrm>
              <a:off x="17663196" y="12156376"/>
              <a:ext cx="304727" cy="365926"/>
            </a:xfrm>
            <a:custGeom>
              <a:avLst/>
              <a:gdLst>
                <a:gd name="connsiteX0" fmla="*/ 181674 w 304727"/>
                <a:gd name="connsiteY0" fmla="*/ 95 h 365926"/>
                <a:gd name="connsiteX1" fmla="*/ 97509 w 304727"/>
                <a:gd name="connsiteY1" fmla="*/ 43179 h 365926"/>
                <a:gd name="connsiteX2" fmla="*/ 97509 w 304727"/>
                <a:gd name="connsiteY2" fmla="*/ 6196 h 365926"/>
                <a:gd name="connsiteX3" fmla="*/ 0 w 304727"/>
                <a:gd name="connsiteY3" fmla="*/ 6196 h 365926"/>
                <a:gd name="connsiteX4" fmla="*/ 0 w 304727"/>
                <a:gd name="connsiteY4" fmla="*/ 365926 h 365926"/>
                <a:gd name="connsiteX5" fmla="*/ 97509 w 304727"/>
                <a:gd name="connsiteY5" fmla="*/ 365926 h 365926"/>
                <a:gd name="connsiteX6" fmla="*/ 97509 w 304727"/>
                <a:gd name="connsiteY6" fmla="*/ 249924 h 365926"/>
                <a:gd name="connsiteX7" fmla="*/ 182150 w 304727"/>
                <a:gd name="connsiteY7" fmla="*/ 289958 h 365926"/>
                <a:gd name="connsiteX8" fmla="*/ 304728 w 304727"/>
                <a:gd name="connsiteY8" fmla="*/ 144216 h 365926"/>
                <a:gd name="connsiteX9" fmla="*/ 181579 w 304727"/>
                <a:gd name="connsiteY9" fmla="*/ 0 h 365926"/>
                <a:gd name="connsiteX10" fmla="*/ 151840 w 304727"/>
                <a:gd name="connsiteY10" fmla="*/ 208365 h 365926"/>
                <a:gd name="connsiteX11" fmla="*/ 95412 w 304727"/>
                <a:gd name="connsiteY11" fmla="*/ 144693 h 365926"/>
                <a:gd name="connsiteX12" fmla="*/ 151840 w 304727"/>
                <a:gd name="connsiteY12" fmla="*/ 81592 h 365926"/>
                <a:gd name="connsiteX13" fmla="*/ 208839 w 304727"/>
                <a:gd name="connsiteY13" fmla="*/ 144693 h 365926"/>
                <a:gd name="connsiteX14" fmla="*/ 151840 w 304727"/>
                <a:gd name="connsiteY14" fmla="*/ 208365 h 36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727" h="365926">
                  <a:moveTo>
                    <a:pt x="181674" y="95"/>
                  </a:moveTo>
                  <a:cubicBezTo>
                    <a:pt x="140116" y="95"/>
                    <a:pt x="116477" y="20112"/>
                    <a:pt x="97509" y="43179"/>
                  </a:cubicBezTo>
                  <a:lnTo>
                    <a:pt x="97509" y="6196"/>
                  </a:lnTo>
                  <a:lnTo>
                    <a:pt x="0" y="6196"/>
                  </a:lnTo>
                  <a:lnTo>
                    <a:pt x="0" y="365926"/>
                  </a:lnTo>
                  <a:lnTo>
                    <a:pt x="97509" y="365926"/>
                  </a:lnTo>
                  <a:lnTo>
                    <a:pt x="97509" y="249924"/>
                  </a:lnTo>
                  <a:cubicBezTo>
                    <a:pt x="115429" y="270990"/>
                    <a:pt x="140116" y="289958"/>
                    <a:pt x="182150" y="289958"/>
                  </a:cubicBezTo>
                  <a:cubicBezTo>
                    <a:pt x="247824" y="289958"/>
                    <a:pt x="304728" y="234578"/>
                    <a:pt x="304728" y="144216"/>
                  </a:cubicBezTo>
                  <a:cubicBezTo>
                    <a:pt x="304728" y="53855"/>
                    <a:pt x="247729" y="0"/>
                    <a:pt x="181579" y="0"/>
                  </a:cubicBezTo>
                  <a:moveTo>
                    <a:pt x="151840" y="208365"/>
                  </a:moveTo>
                  <a:cubicBezTo>
                    <a:pt x="120576" y="208365"/>
                    <a:pt x="95412" y="181677"/>
                    <a:pt x="95412" y="144693"/>
                  </a:cubicBezTo>
                  <a:cubicBezTo>
                    <a:pt x="95412" y="107710"/>
                    <a:pt x="120576" y="81592"/>
                    <a:pt x="151840" y="81592"/>
                  </a:cubicBezTo>
                  <a:cubicBezTo>
                    <a:pt x="183104" y="81592"/>
                    <a:pt x="208839" y="108281"/>
                    <a:pt x="208839" y="144693"/>
                  </a:cubicBezTo>
                  <a:cubicBezTo>
                    <a:pt x="208839" y="181105"/>
                    <a:pt x="183676" y="208365"/>
                    <a:pt x="151840" y="208365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id="{0F30B67F-E02E-2DBC-B12E-50D9A311569A}"/>
                </a:ext>
              </a:extLst>
            </p:cNvPr>
            <p:cNvSpPr/>
            <p:nvPr/>
          </p:nvSpPr>
          <p:spPr>
            <a:xfrm>
              <a:off x="18307729" y="12162667"/>
              <a:ext cx="97509" cy="277566"/>
            </a:xfrm>
            <a:custGeom>
              <a:avLst/>
              <a:gdLst>
                <a:gd name="connsiteX0" fmla="*/ 0 w 97509"/>
                <a:gd name="connsiteY0" fmla="*/ 0 h 277566"/>
                <a:gd name="connsiteX1" fmla="*/ 97509 w 97509"/>
                <a:gd name="connsiteY1" fmla="*/ 0 h 277566"/>
                <a:gd name="connsiteX2" fmla="*/ 97509 w 97509"/>
                <a:gd name="connsiteY2" fmla="*/ 277567 h 277566"/>
                <a:gd name="connsiteX3" fmla="*/ 0 w 97509"/>
                <a:gd name="connsiteY3" fmla="*/ 277567 h 27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509" h="277566">
                  <a:moveTo>
                    <a:pt x="0" y="0"/>
                  </a:moveTo>
                  <a:lnTo>
                    <a:pt x="97509" y="0"/>
                  </a:lnTo>
                  <a:lnTo>
                    <a:pt x="97509" y="277567"/>
                  </a:lnTo>
                  <a:lnTo>
                    <a:pt x="0" y="27756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id="{306A694F-B02E-64C3-8F27-E646D5B52AC7}"/>
                </a:ext>
              </a:extLst>
            </p:cNvPr>
            <p:cNvSpPr/>
            <p:nvPr/>
          </p:nvSpPr>
          <p:spPr>
            <a:xfrm>
              <a:off x="18439075" y="12156471"/>
              <a:ext cx="275084" cy="283762"/>
            </a:xfrm>
            <a:custGeom>
              <a:avLst/>
              <a:gdLst>
                <a:gd name="connsiteX0" fmla="*/ 0 w 275084"/>
                <a:gd name="connsiteY0" fmla="*/ 6196 h 283762"/>
                <a:gd name="connsiteX1" fmla="*/ 97509 w 275084"/>
                <a:gd name="connsiteY1" fmla="*/ 6196 h 283762"/>
                <a:gd name="connsiteX2" fmla="*/ 97509 w 275084"/>
                <a:gd name="connsiteY2" fmla="*/ 45181 h 283762"/>
                <a:gd name="connsiteX3" fmla="*/ 180625 w 275084"/>
                <a:gd name="connsiteY3" fmla="*/ 0 h 283762"/>
                <a:gd name="connsiteX4" fmla="*/ 275084 w 275084"/>
                <a:gd name="connsiteY4" fmla="*/ 102086 h 283762"/>
                <a:gd name="connsiteX5" fmla="*/ 275084 w 275084"/>
                <a:gd name="connsiteY5" fmla="*/ 283762 h 283762"/>
                <a:gd name="connsiteX6" fmla="*/ 177575 w 275084"/>
                <a:gd name="connsiteY6" fmla="*/ 283762 h 283762"/>
                <a:gd name="connsiteX7" fmla="*/ 177575 w 275084"/>
                <a:gd name="connsiteY7" fmla="*/ 133445 h 283762"/>
                <a:gd name="connsiteX8" fmla="*/ 138591 w 275084"/>
                <a:gd name="connsiteY8" fmla="*/ 86740 h 283762"/>
                <a:gd name="connsiteX9" fmla="*/ 97509 w 275084"/>
                <a:gd name="connsiteY9" fmla="*/ 133445 h 283762"/>
                <a:gd name="connsiteX10" fmla="*/ 97509 w 275084"/>
                <a:gd name="connsiteY10" fmla="*/ 283762 h 283762"/>
                <a:gd name="connsiteX11" fmla="*/ 0 w 275084"/>
                <a:gd name="connsiteY11" fmla="*/ 283762 h 283762"/>
                <a:gd name="connsiteX12" fmla="*/ 0 w 275084"/>
                <a:gd name="connsiteY12" fmla="*/ 6196 h 28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084" h="283762">
                  <a:moveTo>
                    <a:pt x="0" y="6196"/>
                  </a:moveTo>
                  <a:lnTo>
                    <a:pt x="97509" y="6196"/>
                  </a:lnTo>
                  <a:lnTo>
                    <a:pt x="97509" y="45181"/>
                  </a:lnTo>
                  <a:cubicBezTo>
                    <a:pt x="115429" y="22114"/>
                    <a:pt x="141164" y="0"/>
                    <a:pt x="180625" y="0"/>
                  </a:cubicBezTo>
                  <a:cubicBezTo>
                    <a:pt x="239627" y="0"/>
                    <a:pt x="275084" y="38985"/>
                    <a:pt x="275084" y="102086"/>
                  </a:cubicBezTo>
                  <a:lnTo>
                    <a:pt x="275084" y="283762"/>
                  </a:lnTo>
                  <a:lnTo>
                    <a:pt x="177575" y="283762"/>
                  </a:lnTo>
                  <a:lnTo>
                    <a:pt x="177575" y="133445"/>
                  </a:lnTo>
                  <a:cubicBezTo>
                    <a:pt x="177575" y="103134"/>
                    <a:pt x="161657" y="86740"/>
                    <a:pt x="138591" y="86740"/>
                  </a:cubicBezTo>
                  <a:cubicBezTo>
                    <a:pt x="115524" y="86740"/>
                    <a:pt x="97509" y="103134"/>
                    <a:pt x="97509" y="133445"/>
                  </a:cubicBezTo>
                  <a:lnTo>
                    <a:pt x="97509" y="283762"/>
                  </a:lnTo>
                  <a:lnTo>
                    <a:pt x="0" y="283762"/>
                  </a:lnTo>
                  <a:lnTo>
                    <a:pt x="0" y="6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id="{A72388B8-31C8-1719-58C0-B37232D14598}"/>
                </a:ext>
              </a:extLst>
            </p:cNvPr>
            <p:cNvSpPr/>
            <p:nvPr/>
          </p:nvSpPr>
          <p:spPr>
            <a:xfrm>
              <a:off x="18730268" y="12092322"/>
              <a:ext cx="194923" cy="347911"/>
            </a:xfrm>
            <a:custGeom>
              <a:avLst/>
              <a:gdLst>
                <a:gd name="connsiteX0" fmla="*/ 32789 w 194923"/>
                <a:gd name="connsiteY0" fmla="*/ 347911 h 347911"/>
                <a:gd name="connsiteX1" fmla="*/ 32789 w 194923"/>
                <a:gd name="connsiteY1" fmla="*/ 148887 h 347911"/>
                <a:gd name="connsiteX2" fmla="*/ 0 w 194923"/>
                <a:gd name="connsiteY2" fmla="*/ 148887 h 347911"/>
                <a:gd name="connsiteX3" fmla="*/ 0 w 194923"/>
                <a:gd name="connsiteY3" fmla="*/ 70345 h 347911"/>
                <a:gd name="connsiteX4" fmla="*/ 32789 w 194923"/>
                <a:gd name="connsiteY4" fmla="*/ 70345 h 347911"/>
                <a:gd name="connsiteX5" fmla="*/ 32789 w 194923"/>
                <a:gd name="connsiteY5" fmla="*/ 0 h 347911"/>
                <a:gd name="connsiteX6" fmla="*/ 130298 w 194923"/>
                <a:gd name="connsiteY6" fmla="*/ 0 h 347911"/>
                <a:gd name="connsiteX7" fmla="*/ 130298 w 194923"/>
                <a:gd name="connsiteY7" fmla="*/ 70345 h 347911"/>
                <a:gd name="connsiteX8" fmla="*/ 194923 w 194923"/>
                <a:gd name="connsiteY8" fmla="*/ 70345 h 347911"/>
                <a:gd name="connsiteX9" fmla="*/ 194923 w 194923"/>
                <a:gd name="connsiteY9" fmla="*/ 148887 h 347911"/>
                <a:gd name="connsiteX10" fmla="*/ 130298 w 194923"/>
                <a:gd name="connsiteY10" fmla="*/ 148887 h 347911"/>
                <a:gd name="connsiteX11" fmla="*/ 130298 w 194923"/>
                <a:gd name="connsiteY11" fmla="*/ 347911 h 347911"/>
                <a:gd name="connsiteX12" fmla="*/ 32789 w 194923"/>
                <a:gd name="connsiteY12" fmla="*/ 347911 h 34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23" h="347911">
                  <a:moveTo>
                    <a:pt x="32789" y="347911"/>
                  </a:moveTo>
                  <a:lnTo>
                    <a:pt x="32789" y="148887"/>
                  </a:lnTo>
                  <a:lnTo>
                    <a:pt x="0" y="148887"/>
                  </a:lnTo>
                  <a:lnTo>
                    <a:pt x="0" y="70345"/>
                  </a:lnTo>
                  <a:lnTo>
                    <a:pt x="32789" y="70345"/>
                  </a:lnTo>
                  <a:lnTo>
                    <a:pt x="32789" y="0"/>
                  </a:lnTo>
                  <a:lnTo>
                    <a:pt x="130298" y="0"/>
                  </a:lnTo>
                  <a:lnTo>
                    <a:pt x="130298" y="70345"/>
                  </a:lnTo>
                  <a:lnTo>
                    <a:pt x="194923" y="70345"/>
                  </a:lnTo>
                  <a:lnTo>
                    <a:pt x="194923" y="148887"/>
                  </a:lnTo>
                  <a:lnTo>
                    <a:pt x="130298" y="148887"/>
                  </a:lnTo>
                  <a:lnTo>
                    <a:pt x="130298" y="347911"/>
                  </a:lnTo>
                  <a:lnTo>
                    <a:pt x="32789" y="3479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id="{E4FB240D-A230-1F48-F795-78496D2758EC}"/>
                </a:ext>
              </a:extLst>
            </p:cNvPr>
            <p:cNvSpPr/>
            <p:nvPr/>
          </p:nvSpPr>
          <p:spPr>
            <a:xfrm>
              <a:off x="18903173" y="12327758"/>
              <a:ext cx="119146" cy="119147"/>
            </a:xfrm>
            <a:custGeom>
              <a:avLst/>
              <a:gdLst>
                <a:gd name="connsiteX0" fmla="*/ 119146 w 119146"/>
                <a:gd name="connsiteY0" fmla="*/ 59574 h 119147"/>
                <a:gd name="connsiteX1" fmla="*/ 59573 w 119146"/>
                <a:gd name="connsiteY1" fmla="*/ 119148 h 119147"/>
                <a:gd name="connsiteX2" fmla="*/ 0 w 119146"/>
                <a:gd name="connsiteY2" fmla="*/ 59574 h 119147"/>
                <a:gd name="connsiteX3" fmla="*/ 59573 w 119146"/>
                <a:gd name="connsiteY3" fmla="*/ 0 h 119147"/>
                <a:gd name="connsiteX4" fmla="*/ 119146 w 119146"/>
                <a:gd name="connsiteY4" fmla="*/ 59574 h 1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146" h="119147">
                  <a:moveTo>
                    <a:pt x="119146" y="59574"/>
                  </a:moveTo>
                  <a:cubicBezTo>
                    <a:pt x="119146" y="92459"/>
                    <a:pt x="92457" y="119148"/>
                    <a:pt x="59573" y="119148"/>
                  </a:cubicBezTo>
                  <a:cubicBezTo>
                    <a:pt x="26689" y="119148"/>
                    <a:pt x="0" y="92459"/>
                    <a:pt x="0" y="59574"/>
                  </a:cubicBezTo>
                  <a:cubicBezTo>
                    <a:pt x="0" y="26689"/>
                    <a:pt x="26689" y="0"/>
                    <a:pt x="59573" y="0"/>
                  </a:cubicBezTo>
                  <a:cubicBezTo>
                    <a:pt x="92457" y="0"/>
                    <a:pt x="119146" y="26689"/>
                    <a:pt x="119146" y="59574"/>
                  </a:cubicBezTo>
                </a:path>
              </a:pathLst>
            </a:custGeom>
            <a:solidFill>
              <a:srgbClr val="00A2D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id="{199CF841-1BC6-1985-28C3-4CD352927369}"/>
                </a:ext>
              </a:extLst>
            </p:cNvPr>
            <p:cNvSpPr/>
            <p:nvPr/>
          </p:nvSpPr>
          <p:spPr>
            <a:xfrm>
              <a:off x="17661767" y="12603990"/>
              <a:ext cx="110662" cy="146122"/>
            </a:xfrm>
            <a:custGeom>
              <a:avLst/>
              <a:gdLst>
                <a:gd name="connsiteX0" fmla="*/ 87024 w 110662"/>
                <a:gd name="connsiteY0" fmla="*/ 42226 h 146122"/>
                <a:gd name="connsiteX1" fmla="*/ 104372 w 110662"/>
                <a:gd name="connsiteY1" fmla="*/ 61385 h 146122"/>
                <a:gd name="connsiteX2" fmla="*/ 110663 w 110662"/>
                <a:gd name="connsiteY2" fmla="*/ 90743 h 146122"/>
                <a:gd name="connsiteX3" fmla="*/ 104372 w 110662"/>
                <a:gd name="connsiteY3" fmla="*/ 120291 h 146122"/>
                <a:gd name="connsiteX4" fmla="*/ 87024 w 110662"/>
                <a:gd name="connsiteY4" fmla="*/ 139451 h 146122"/>
                <a:gd name="connsiteX5" fmla="*/ 61861 w 110662"/>
                <a:gd name="connsiteY5" fmla="*/ 146123 h 146122"/>
                <a:gd name="connsiteX6" fmla="*/ 36792 w 110662"/>
                <a:gd name="connsiteY6" fmla="*/ 138879 h 146122"/>
                <a:gd name="connsiteX7" fmla="*/ 22304 w 110662"/>
                <a:gd name="connsiteY7" fmla="*/ 119720 h 146122"/>
                <a:gd name="connsiteX8" fmla="*/ 22304 w 110662"/>
                <a:gd name="connsiteY8" fmla="*/ 144788 h 146122"/>
                <a:gd name="connsiteX9" fmla="*/ 0 w 110662"/>
                <a:gd name="connsiteY9" fmla="*/ 144788 h 146122"/>
                <a:gd name="connsiteX10" fmla="*/ 0 w 110662"/>
                <a:gd name="connsiteY10" fmla="*/ 0 h 146122"/>
                <a:gd name="connsiteX11" fmla="*/ 22304 w 110662"/>
                <a:gd name="connsiteY11" fmla="*/ 0 h 146122"/>
                <a:gd name="connsiteX12" fmla="*/ 22304 w 110662"/>
                <a:gd name="connsiteY12" fmla="*/ 62052 h 146122"/>
                <a:gd name="connsiteX13" fmla="*/ 36792 w 110662"/>
                <a:gd name="connsiteY13" fmla="*/ 42893 h 146122"/>
                <a:gd name="connsiteX14" fmla="*/ 61861 w 110662"/>
                <a:gd name="connsiteY14" fmla="*/ 35649 h 146122"/>
                <a:gd name="connsiteX15" fmla="*/ 87024 w 110662"/>
                <a:gd name="connsiteY15" fmla="*/ 42321 h 146122"/>
                <a:gd name="connsiteX16" fmla="*/ 38222 w 110662"/>
                <a:gd name="connsiteY16" fmla="*/ 59574 h 146122"/>
                <a:gd name="connsiteX17" fmla="*/ 26498 w 110662"/>
                <a:gd name="connsiteY17" fmla="*/ 72061 h 146122"/>
                <a:gd name="connsiteX18" fmla="*/ 22209 w 110662"/>
                <a:gd name="connsiteY18" fmla="*/ 90743 h 146122"/>
                <a:gd name="connsiteX19" fmla="*/ 26498 w 110662"/>
                <a:gd name="connsiteY19" fmla="*/ 109520 h 146122"/>
                <a:gd name="connsiteX20" fmla="*/ 38222 w 110662"/>
                <a:gd name="connsiteY20" fmla="*/ 121912 h 146122"/>
                <a:gd name="connsiteX21" fmla="*/ 55093 w 110662"/>
                <a:gd name="connsiteY21" fmla="*/ 126297 h 146122"/>
                <a:gd name="connsiteX22" fmla="*/ 78922 w 110662"/>
                <a:gd name="connsiteY22" fmla="*/ 116765 h 146122"/>
                <a:gd name="connsiteX23" fmla="*/ 87882 w 110662"/>
                <a:gd name="connsiteY23" fmla="*/ 90648 h 146122"/>
                <a:gd name="connsiteX24" fmla="*/ 78922 w 110662"/>
                <a:gd name="connsiteY24" fmla="*/ 64626 h 146122"/>
                <a:gd name="connsiteX25" fmla="*/ 55093 w 110662"/>
                <a:gd name="connsiteY25" fmla="*/ 54998 h 146122"/>
                <a:gd name="connsiteX26" fmla="*/ 38222 w 110662"/>
                <a:gd name="connsiteY26" fmla="*/ 59383 h 14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662" h="146122">
                  <a:moveTo>
                    <a:pt x="87024" y="42226"/>
                  </a:moveTo>
                  <a:cubicBezTo>
                    <a:pt x="94364" y="46610"/>
                    <a:pt x="100178" y="53092"/>
                    <a:pt x="104372" y="61385"/>
                  </a:cubicBezTo>
                  <a:cubicBezTo>
                    <a:pt x="108566" y="69678"/>
                    <a:pt x="110663" y="79495"/>
                    <a:pt x="110663" y="90743"/>
                  </a:cubicBezTo>
                  <a:cubicBezTo>
                    <a:pt x="110663" y="101990"/>
                    <a:pt x="108566" y="111903"/>
                    <a:pt x="104372" y="120291"/>
                  </a:cubicBezTo>
                  <a:cubicBezTo>
                    <a:pt x="100178" y="128680"/>
                    <a:pt x="94459" y="135066"/>
                    <a:pt x="87024" y="139451"/>
                  </a:cubicBezTo>
                  <a:cubicBezTo>
                    <a:pt x="79685" y="143930"/>
                    <a:pt x="71297" y="146123"/>
                    <a:pt x="61861" y="146123"/>
                  </a:cubicBezTo>
                  <a:cubicBezTo>
                    <a:pt x="52424" y="146123"/>
                    <a:pt x="43750" y="143740"/>
                    <a:pt x="36792" y="138879"/>
                  </a:cubicBezTo>
                  <a:cubicBezTo>
                    <a:pt x="29834" y="134017"/>
                    <a:pt x="25068" y="127631"/>
                    <a:pt x="22304" y="119720"/>
                  </a:cubicBezTo>
                  <a:lnTo>
                    <a:pt x="22304" y="144788"/>
                  </a:lnTo>
                  <a:lnTo>
                    <a:pt x="0" y="144788"/>
                  </a:lnTo>
                  <a:lnTo>
                    <a:pt x="0" y="0"/>
                  </a:lnTo>
                  <a:lnTo>
                    <a:pt x="22304" y="0"/>
                  </a:lnTo>
                  <a:lnTo>
                    <a:pt x="22304" y="62052"/>
                  </a:lnTo>
                  <a:cubicBezTo>
                    <a:pt x="25068" y="54141"/>
                    <a:pt x="29834" y="47659"/>
                    <a:pt x="36792" y="42893"/>
                  </a:cubicBezTo>
                  <a:cubicBezTo>
                    <a:pt x="43750" y="38032"/>
                    <a:pt x="52043" y="35649"/>
                    <a:pt x="61861" y="35649"/>
                  </a:cubicBezTo>
                  <a:cubicBezTo>
                    <a:pt x="71678" y="35649"/>
                    <a:pt x="79685" y="37841"/>
                    <a:pt x="87024" y="42321"/>
                  </a:cubicBezTo>
                  <a:close/>
                  <a:moveTo>
                    <a:pt x="38222" y="59574"/>
                  </a:moveTo>
                  <a:cubicBezTo>
                    <a:pt x="33266" y="62529"/>
                    <a:pt x="29358" y="66723"/>
                    <a:pt x="26498" y="72061"/>
                  </a:cubicBezTo>
                  <a:cubicBezTo>
                    <a:pt x="23639" y="77494"/>
                    <a:pt x="22209" y="83689"/>
                    <a:pt x="22209" y="90743"/>
                  </a:cubicBezTo>
                  <a:cubicBezTo>
                    <a:pt x="22209" y="97797"/>
                    <a:pt x="23639" y="104183"/>
                    <a:pt x="26498" y="109520"/>
                  </a:cubicBezTo>
                  <a:cubicBezTo>
                    <a:pt x="29358" y="114858"/>
                    <a:pt x="33266" y="119052"/>
                    <a:pt x="38222" y="121912"/>
                  </a:cubicBezTo>
                  <a:cubicBezTo>
                    <a:pt x="43179" y="124867"/>
                    <a:pt x="48802" y="126297"/>
                    <a:pt x="55093" y="126297"/>
                  </a:cubicBezTo>
                  <a:cubicBezTo>
                    <a:pt x="65006" y="126297"/>
                    <a:pt x="73013" y="123151"/>
                    <a:pt x="78922" y="116765"/>
                  </a:cubicBezTo>
                  <a:cubicBezTo>
                    <a:pt x="84832" y="110378"/>
                    <a:pt x="87882" y="101704"/>
                    <a:pt x="87882" y="90648"/>
                  </a:cubicBezTo>
                  <a:cubicBezTo>
                    <a:pt x="87882" y="79591"/>
                    <a:pt x="84927" y="71012"/>
                    <a:pt x="78922" y="64626"/>
                  </a:cubicBezTo>
                  <a:cubicBezTo>
                    <a:pt x="72917" y="58239"/>
                    <a:pt x="65006" y="54998"/>
                    <a:pt x="55093" y="54998"/>
                  </a:cubicBezTo>
                  <a:cubicBezTo>
                    <a:pt x="48802" y="54998"/>
                    <a:pt x="43179" y="56428"/>
                    <a:pt x="38222" y="5938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72E57516-86BF-20C6-2E67-68EAEEBFBCA4}"/>
                </a:ext>
              </a:extLst>
            </p:cNvPr>
            <p:cNvSpPr/>
            <p:nvPr/>
          </p:nvSpPr>
          <p:spPr>
            <a:xfrm>
              <a:off x="17783391" y="12639639"/>
              <a:ext cx="105706" cy="110569"/>
            </a:xfrm>
            <a:custGeom>
              <a:avLst/>
              <a:gdLst>
                <a:gd name="connsiteX0" fmla="*/ 105039 w 105706"/>
                <a:gd name="connsiteY0" fmla="*/ 59669 h 110569"/>
                <a:gd name="connsiteX1" fmla="*/ 22018 w 105706"/>
                <a:gd name="connsiteY1" fmla="*/ 59669 h 110569"/>
                <a:gd name="connsiteX2" fmla="*/ 31169 w 105706"/>
                <a:gd name="connsiteY2" fmla="*/ 84357 h 110569"/>
                <a:gd name="connsiteX3" fmla="*/ 52520 w 105706"/>
                <a:gd name="connsiteY3" fmla="*/ 92363 h 110569"/>
                <a:gd name="connsiteX4" fmla="*/ 71392 w 105706"/>
                <a:gd name="connsiteY4" fmla="*/ 86644 h 110569"/>
                <a:gd name="connsiteX5" fmla="*/ 80924 w 105706"/>
                <a:gd name="connsiteY5" fmla="*/ 71584 h 110569"/>
                <a:gd name="connsiteX6" fmla="*/ 104753 w 105706"/>
                <a:gd name="connsiteY6" fmla="*/ 71584 h 110569"/>
                <a:gd name="connsiteX7" fmla="*/ 95698 w 105706"/>
                <a:gd name="connsiteY7" fmla="*/ 91791 h 110569"/>
                <a:gd name="connsiteX8" fmla="*/ 77874 w 105706"/>
                <a:gd name="connsiteY8" fmla="*/ 105613 h 110569"/>
                <a:gd name="connsiteX9" fmla="*/ 53377 w 105706"/>
                <a:gd name="connsiteY9" fmla="*/ 110569 h 110569"/>
                <a:gd name="connsiteX10" fmla="*/ 25736 w 105706"/>
                <a:gd name="connsiteY10" fmla="*/ 103897 h 110569"/>
                <a:gd name="connsiteX11" fmla="*/ 6863 w 105706"/>
                <a:gd name="connsiteY11" fmla="*/ 84738 h 110569"/>
                <a:gd name="connsiteX12" fmla="*/ 0 w 105706"/>
                <a:gd name="connsiteY12" fmla="*/ 55189 h 110569"/>
                <a:gd name="connsiteX13" fmla="*/ 6863 w 105706"/>
                <a:gd name="connsiteY13" fmla="*/ 25831 h 110569"/>
                <a:gd name="connsiteX14" fmla="*/ 25736 w 105706"/>
                <a:gd name="connsiteY14" fmla="*/ 6672 h 110569"/>
                <a:gd name="connsiteX15" fmla="*/ 53377 w 105706"/>
                <a:gd name="connsiteY15" fmla="*/ 0 h 110569"/>
                <a:gd name="connsiteX16" fmla="*/ 81115 w 105706"/>
                <a:gd name="connsiteY16" fmla="*/ 6577 h 110569"/>
                <a:gd name="connsiteX17" fmla="*/ 99320 w 105706"/>
                <a:gd name="connsiteY17" fmla="*/ 24592 h 110569"/>
                <a:gd name="connsiteX18" fmla="*/ 105706 w 105706"/>
                <a:gd name="connsiteY18" fmla="*/ 50137 h 110569"/>
                <a:gd name="connsiteX19" fmla="*/ 104944 w 105706"/>
                <a:gd name="connsiteY19" fmla="*/ 59765 h 110569"/>
                <a:gd name="connsiteX20" fmla="*/ 79685 w 105706"/>
                <a:gd name="connsiteY20" fmla="*/ 31741 h 110569"/>
                <a:gd name="connsiteX21" fmla="*/ 68724 w 105706"/>
                <a:gd name="connsiteY21" fmla="*/ 21161 h 110569"/>
                <a:gd name="connsiteX22" fmla="*/ 53568 w 105706"/>
                <a:gd name="connsiteY22" fmla="*/ 17729 h 110569"/>
                <a:gd name="connsiteX23" fmla="*/ 31645 w 105706"/>
                <a:gd name="connsiteY23" fmla="*/ 25736 h 110569"/>
                <a:gd name="connsiteX24" fmla="*/ 22018 w 105706"/>
                <a:gd name="connsiteY24" fmla="*/ 49375 h 110569"/>
                <a:gd name="connsiteX25" fmla="*/ 83307 w 105706"/>
                <a:gd name="connsiteY25" fmla="*/ 49375 h 110569"/>
                <a:gd name="connsiteX26" fmla="*/ 79685 w 105706"/>
                <a:gd name="connsiteY26" fmla="*/ 31646 h 11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706" h="110569">
                  <a:moveTo>
                    <a:pt x="105039" y="59669"/>
                  </a:moveTo>
                  <a:lnTo>
                    <a:pt x="22018" y="59669"/>
                  </a:lnTo>
                  <a:cubicBezTo>
                    <a:pt x="22400" y="70726"/>
                    <a:pt x="25450" y="79019"/>
                    <a:pt x="31169" y="84357"/>
                  </a:cubicBezTo>
                  <a:cubicBezTo>
                    <a:pt x="36888" y="89694"/>
                    <a:pt x="44036" y="92363"/>
                    <a:pt x="52520" y="92363"/>
                  </a:cubicBezTo>
                  <a:cubicBezTo>
                    <a:pt x="59954" y="92363"/>
                    <a:pt x="66245" y="90457"/>
                    <a:pt x="71392" y="86644"/>
                  </a:cubicBezTo>
                  <a:cubicBezTo>
                    <a:pt x="76539" y="82832"/>
                    <a:pt x="79685" y="77875"/>
                    <a:pt x="80924" y="71584"/>
                  </a:cubicBezTo>
                  <a:lnTo>
                    <a:pt x="104753" y="71584"/>
                  </a:lnTo>
                  <a:cubicBezTo>
                    <a:pt x="103323" y="79114"/>
                    <a:pt x="100273" y="85882"/>
                    <a:pt x="95698" y="91791"/>
                  </a:cubicBezTo>
                  <a:cubicBezTo>
                    <a:pt x="91123" y="97701"/>
                    <a:pt x="85213" y="102276"/>
                    <a:pt x="77874" y="105613"/>
                  </a:cubicBezTo>
                  <a:cubicBezTo>
                    <a:pt x="70535" y="108949"/>
                    <a:pt x="62433" y="110569"/>
                    <a:pt x="53377" y="110569"/>
                  </a:cubicBezTo>
                  <a:cubicBezTo>
                    <a:pt x="42988" y="110569"/>
                    <a:pt x="33742" y="108377"/>
                    <a:pt x="25736" y="103897"/>
                  </a:cubicBezTo>
                  <a:cubicBezTo>
                    <a:pt x="17729" y="99512"/>
                    <a:pt x="11438" y="93031"/>
                    <a:pt x="6863" y="84738"/>
                  </a:cubicBezTo>
                  <a:cubicBezTo>
                    <a:pt x="2288" y="76350"/>
                    <a:pt x="0" y="66532"/>
                    <a:pt x="0" y="55189"/>
                  </a:cubicBezTo>
                  <a:cubicBezTo>
                    <a:pt x="0" y="43846"/>
                    <a:pt x="2288" y="34219"/>
                    <a:pt x="6863" y="25831"/>
                  </a:cubicBezTo>
                  <a:cubicBezTo>
                    <a:pt x="11438" y="17443"/>
                    <a:pt x="17729" y="11057"/>
                    <a:pt x="25736" y="6672"/>
                  </a:cubicBezTo>
                  <a:cubicBezTo>
                    <a:pt x="33742" y="2192"/>
                    <a:pt x="42988" y="0"/>
                    <a:pt x="53377" y="0"/>
                  </a:cubicBezTo>
                  <a:cubicBezTo>
                    <a:pt x="63767" y="0"/>
                    <a:pt x="73203" y="2192"/>
                    <a:pt x="81115" y="6577"/>
                  </a:cubicBezTo>
                  <a:cubicBezTo>
                    <a:pt x="89026" y="10962"/>
                    <a:pt x="95031" y="16967"/>
                    <a:pt x="99320" y="24592"/>
                  </a:cubicBezTo>
                  <a:cubicBezTo>
                    <a:pt x="103609" y="32218"/>
                    <a:pt x="105706" y="40701"/>
                    <a:pt x="105706" y="50137"/>
                  </a:cubicBezTo>
                  <a:cubicBezTo>
                    <a:pt x="105706" y="53760"/>
                    <a:pt x="105420" y="57000"/>
                    <a:pt x="104944" y="59765"/>
                  </a:cubicBezTo>
                  <a:close/>
                  <a:moveTo>
                    <a:pt x="79685" y="31741"/>
                  </a:moveTo>
                  <a:cubicBezTo>
                    <a:pt x="77016" y="26975"/>
                    <a:pt x="73394" y="23448"/>
                    <a:pt x="68724" y="21161"/>
                  </a:cubicBezTo>
                  <a:cubicBezTo>
                    <a:pt x="64053" y="18873"/>
                    <a:pt x="59001" y="17729"/>
                    <a:pt x="53568" y="17729"/>
                  </a:cubicBezTo>
                  <a:cubicBezTo>
                    <a:pt x="44799" y="17729"/>
                    <a:pt x="37555" y="20398"/>
                    <a:pt x="31645" y="25736"/>
                  </a:cubicBezTo>
                  <a:cubicBezTo>
                    <a:pt x="25736" y="31074"/>
                    <a:pt x="22590" y="38985"/>
                    <a:pt x="22018" y="49375"/>
                  </a:cubicBezTo>
                  <a:lnTo>
                    <a:pt x="83307" y="49375"/>
                  </a:lnTo>
                  <a:cubicBezTo>
                    <a:pt x="83593" y="42321"/>
                    <a:pt x="82354" y="36412"/>
                    <a:pt x="79685" y="316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363AD4D2-C4EE-F18C-3B96-FF2F7A6D3D74}"/>
                </a:ext>
              </a:extLst>
            </p:cNvPr>
            <p:cNvSpPr/>
            <p:nvPr/>
          </p:nvSpPr>
          <p:spPr>
            <a:xfrm>
              <a:off x="17888811" y="12640878"/>
              <a:ext cx="112187" cy="159181"/>
            </a:xfrm>
            <a:custGeom>
              <a:avLst/>
              <a:gdLst>
                <a:gd name="connsiteX0" fmla="*/ 25068 w 112187"/>
                <a:gd name="connsiteY0" fmla="*/ 95 h 159181"/>
                <a:gd name="connsiteX1" fmla="*/ 57381 w 112187"/>
                <a:gd name="connsiteY1" fmla="*/ 79400 h 159181"/>
                <a:gd name="connsiteX2" fmla="*/ 87310 w 112187"/>
                <a:gd name="connsiteY2" fmla="*/ 95 h 159181"/>
                <a:gd name="connsiteX3" fmla="*/ 112188 w 112187"/>
                <a:gd name="connsiteY3" fmla="*/ 95 h 159181"/>
                <a:gd name="connsiteX4" fmla="*/ 46991 w 112187"/>
                <a:gd name="connsiteY4" fmla="*/ 159181 h 159181"/>
                <a:gd name="connsiteX5" fmla="*/ 22114 w 112187"/>
                <a:gd name="connsiteY5" fmla="*/ 159181 h 159181"/>
                <a:gd name="connsiteX6" fmla="*/ 45371 w 112187"/>
                <a:gd name="connsiteY6" fmla="*/ 105326 h 159181"/>
                <a:gd name="connsiteX7" fmla="*/ 0 w 112187"/>
                <a:gd name="connsiteY7" fmla="*/ 0 h 159181"/>
                <a:gd name="connsiteX8" fmla="*/ 25068 w 112187"/>
                <a:gd name="connsiteY8" fmla="*/ 0 h 15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187" h="159181">
                  <a:moveTo>
                    <a:pt x="25068" y="95"/>
                  </a:moveTo>
                  <a:lnTo>
                    <a:pt x="57381" y="79400"/>
                  </a:lnTo>
                  <a:lnTo>
                    <a:pt x="87310" y="95"/>
                  </a:lnTo>
                  <a:lnTo>
                    <a:pt x="112188" y="95"/>
                  </a:lnTo>
                  <a:lnTo>
                    <a:pt x="46991" y="159181"/>
                  </a:lnTo>
                  <a:lnTo>
                    <a:pt x="22114" y="159181"/>
                  </a:lnTo>
                  <a:lnTo>
                    <a:pt x="45371" y="105326"/>
                  </a:lnTo>
                  <a:lnTo>
                    <a:pt x="0" y="0"/>
                  </a:lnTo>
                  <a:lnTo>
                    <a:pt x="25068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5" name="Forme libre : forme 54">
              <a:extLst>
                <a:ext uri="{FF2B5EF4-FFF2-40B4-BE49-F238E27FC236}">
                  <a16:creationId xmlns:a16="http://schemas.microsoft.com/office/drawing/2014/main" id="{9466EB46-72FD-BF43-FADB-F823D2D8F8FD}"/>
                </a:ext>
              </a:extLst>
            </p:cNvPr>
            <p:cNvSpPr/>
            <p:nvPr/>
          </p:nvSpPr>
          <p:spPr>
            <a:xfrm>
              <a:off x="17999379" y="12639544"/>
              <a:ext cx="109614" cy="110569"/>
            </a:xfrm>
            <a:custGeom>
              <a:avLst/>
              <a:gdLst>
                <a:gd name="connsiteX0" fmla="*/ 83021 w 109614"/>
                <a:gd name="connsiteY0" fmla="*/ 6672 h 110569"/>
                <a:gd name="connsiteX1" fmla="*/ 102561 w 109614"/>
                <a:gd name="connsiteY1" fmla="*/ 25831 h 110569"/>
                <a:gd name="connsiteX2" fmla="*/ 109614 w 109614"/>
                <a:gd name="connsiteY2" fmla="*/ 55189 h 110569"/>
                <a:gd name="connsiteX3" fmla="*/ 102561 w 109614"/>
                <a:gd name="connsiteY3" fmla="*/ 84738 h 110569"/>
                <a:gd name="connsiteX4" fmla="*/ 83021 w 109614"/>
                <a:gd name="connsiteY4" fmla="*/ 103897 h 110569"/>
                <a:gd name="connsiteX5" fmla="*/ 54807 w 109614"/>
                <a:gd name="connsiteY5" fmla="*/ 110569 h 110569"/>
                <a:gd name="connsiteX6" fmla="*/ 26689 w 109614"/>
                <a:gd name="connsiteY6" fmla="*/ 103897 h 110569"/>
                <a:gd name="connsiteX7" fmla="*/ 7149 w 109614"/>
                <a:gd name="connsiteY7" fmla="*/ 84643 h 110569"/>
                <a:gd name="connsiteX8" fmla="*/ 0 w 109614"/>
                <a:gd name="connsiteY8" fmla="*/ 55189 h 110569"/>
                <a:gd name="connsiteX9" fmla="*/ 7149 w 109614"/>
                <a:gd name="connsiteY9" fmla="*/ 25831 h 110569"/>
                <a:gd name="connsiteX10" fmla="*/ 26689 w 109614"/>
                <a:gd name="connsiteY10" fmla="*/ 6672 h 110569"/>
                <a:gd name="connsiteX11" fmla="*/ 54807 w 109614"/>
                <a:gd name="connsiteY11" fmla="*/ 0 h 110569"/>
                <a:gd name="connsiteX12" fmla="*/ 83021 w 109614"/>
                <a:gd name="connsiteY12" fmla="*/ 6672 h 110569"/>
                <a:gd name="connsiteX13" fmla="*/ 38985 w 109614"/>
                <a:gd name="connsiteY13" fmla="*/ 23353 h 110569"/>
                <a:gd name="connsiteX14" fmla="*/ 27356 w 109614"/>
                <a:gd name="connsiteY14" fmla="*/ 35363 h 110569"/>
                <a:gd name="connsiteX15" fmla="*/ 22971 w 109614"/>
                <a:gd name="connsiteY15" fmla="*/ 55189 h 110569"/>
                <a:gd name="connsiteX16" fmla="*/ 27356 w 109614"/>
                <a:gd name="connsiteY16" fmla="*/ 75111 h 110569"/>
                <a:gd name="connsiteX17" fmla="*/ 38985 w 109614"/>
                <a:gd name="connsiteY17" fmla="*/ 87026 h 110569"/>
                <a:gd name="connsiteX18" fmla="*/ 54807 w 109614"/>
                <a:gd name="connsiteY18" fmla="*/ 90934 h 110569"/>
                <a:gd name="connsiteX19" fmla="*/ 70630 w 109614"/>
                <a:gd name="connsiteY19" fmla="*/ 87026 h 110569"/>
                <a:gd name="connsiteX20" fmla="*/ 82258 w 109614"/>
                <a:gd name="connsiteY20" fmla="*/ 75111 h 110569"/>
                <a:gd name="connsiteX21" fmla="*/ 86643 w 109614"/>
                <a:gd name="connsiteY21" fmla="*/ 55189 h 110569"/>
                <a:gd name="connsiteX22" fmla="*/ 82258 w 109614"/>
                <a:gd name="connsiteY22" fmla="*/ 35363 h 110569"/>
                <a:gd name="connsiteX23" fmla="*/ 70630 w 109614"/>
                <a:gd name="connsiteY23" fmla="*/ 23353 h 110569"/>
                <a:gd name="connsiteX24" fmla="*/ 54807 w 109614"/>
                <a:gd name="connsiteY24" fmla="*/ 19445 h 110569"/>
                <a:gd name="connsiteX25" fmla="*/ 38985 w 109614"/>
                <a:gd name="connsiteY25" fmla="*/ 23353 h 11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9614" h="110569">
                  <a:moveTo>
                    <a:pt x="83021" y="6672"/>
                  </a:moveTo>
                  <a:cubicBezTo>
                    <a:pt x="91409" y="11057"/>
                    <a:pt x="97890" y="17539"/>
                    <a:pt x="102561" y="25831"/>
                  </a:cubicBezTo>
                  <a:cubicBezTo>
                    <a:pt x="107231" y="34219"/>
                    <a:pt x="109614" y="43942"/>
                    <a:pt x="109614" y="55189"/>
                  </a:cubicBezTo>
                  <a:cubicBezTo>
                    <a:pt x="109614" y="66437"/>
                    <a:pt x="107231" y="76350"/>
                    <a:pt x="102561" y="84738"/>
                  </a:cubicBezTo>
                  <a:cubicBezTo>
                    <a:pt x="97890" y="93126"/>
                    <a:pt x="91314" y="99512"/>
                    <a:pt x="83021" y="103897"/>
                  </a:cubicBezTo>
                  <a:cubicBezTo>
                    <a:pt x="74633" y="108377"/>
                    <a:pt x="65292" y="110569"/>
                    <a:pt x="54807" y="110569"/>
                  </a:cubicBezTo>
                  <a:cubicBezTo>
                    <a:pt x="44322" y="110569"/>
                    <a:pt x="34981" y="108377"/>
                    <a:pt x="26689" y="103897"/>
                  </a:cubicBezTo>
                  <a:cubicBezTo>
                    <a:pt x="18396" y="99512"/>
                    <a:pt x="11915" y="93031"/>
                    <a:pt x="7149" y="84643"/>
                  </a:cubicBezTo>
                  <a:cubicBezTo>
                    <a:pt x="2383" y="76255"/>
                    <a:pt x="0" y="66437"/>
                    <a:pt x="0" y="55189"/>
                  </a:cubicBezTo>
                  <a:cubicBezTo>
                    <a:pt x="0" y="43942"/>
                    <a:pt x="2383" y="34219"/>
                    <a:pt x="7149" y="25831"/>
                  </a:cubicBezTo>
                  <a:cubicBezTo>
                    <a:pt x="11915" y="17443"/>
                    <a:pt x="18396" y="11057"/>
                    <a:pt x="26689" y="6672"/>
                  </a:cubicBezTo>
                  <a:cubicBezTo>
                    <a:pt x="34981" y="2192"/>
                    <a:pt x="44322" y="0"/>
                    <a:pt x="54807" y="0"/>
                  </a:cubicBezTo>
                  <a:cubicBezTo>
                    <a:pt x="65292" y="0"/>
                    <a:pt x="74633" y="2192"/>
                    <a:pt x="83021" y="6672"/>
                  </a:cubicBezTo>
                  <a:close/>
                  <a:moveTo>
                    <a:pt x="38985" y="23353"/>
                  </a:moveTo>
                  <a:cubicBezTo>
                    <a:pt x="34123" y="25927"/>
                    <a:pt x="30311" y="29930"/>
                    <a:pt x="27356" y="35363"/>
                  </a:cubicBezTo>
                  <a:cubicBezTo>
                    <a:pt x="24401" y="40796"/>
                    <a:pt x="22971" y="47373"/>
                    <a:pt x="22971" y="55189"/>
                  </a:cubicBezTo>
                  <a:cubicBezTo>
                    <a:pt x="22971" y="63005"/>
                    <a:pt x="24401" y="69773"/>
                    <a:pt x="27356" y="75111"/>
                  </a:cubicBezTo>
                  <a:cubicBezTo>
                    <a:pt x="30311" y="80449"/>
                    <a:pt x="34123" y="84452"/>
                    <a:pt x="38985" y="87026"/>
                  </a:cubicBezTo>
                  <a:cubicBezTo>
                    <a:pt x="43846" y="89599"/>
                    <a:pt x="49088" y="90934"/>
                    <a:pt x="54807" y="90934"/>
                  </a:cubicBezTo>
                  <a:cubicBezTo>
                    <a:pt x="60526" y="90934"/>
                    <a:pt x="65864" y="89599"/>
                    <a:pt x="70630" y="87026"/>
                  </a:cubicBezTo>
                  <a:cubicBezTo>
                    <a:pt x="75491" y="84452"/>
                    <a:pt x="79304" y="80449"/>
                    <a:pt x="82258" y="75111"/>
                  </a:cubicBezTo>
                  <a:cubicBezTo>
                    <a:pt x="85213" y="69773"/>
                    <a:pt x="86643" y="63101"/>
                    <a:pt x="86643" y="55189"/>
                  </a:cubicBezTo>
                  <a:cubicBezTo>
                    <a:pt x="86643" y="47278"/>
                    <a:pt x="85213" y="40701"/>
                    <a:pt x="82258" y="35363"/>
                  </a:cubicBezTo>
                  <a:cubicBezTo>
                    <a:pt x="79304" y="29930"/>
                    <a:pt x="75491" y="25927"/>
                    <a:pt x="70630" y="23353"/>
                  </a:cubicBezTo>
                  <a:cubicBezTo>
                    <a:pt x="65769" y="20780"/>
                    <a:pt x="60526" y="19445"/>
                    <a:pt x="54807" y="19445"/>
                  </a:cubicBezTo>
                  <a:cubicBezTo>
                    <a:pt x="49088" y="19445"/>
                    <a:pt x="43750" y="20780"/>
                    <a:pt x="38985" y="2335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6" name="Forme libre : forme 55">
              <a:extLst>
                <a:ext uri="{FF2B5EF4-FFF2-40B4-BE49-F238E27FC236}">
                  <a16:creationId xmlns:a16="http://schemas.microsoft.com/office/drawing/2014/main" id="{A75C7FCA-60AF-2F04-7993-F4BC2953E8CE}"/>
                </a:ext>
              </a:extLst>
            </p:cNvPr>
            <p:cNvSpPr/>
            <p:nvPr/>
          </p:nvSpPr>
          <p:spPr>
            <a:xfrm>
              <a:off x="18125674" y="12639163"/>
              <a:ext cx="101703" cy="109615"/>
            </a:xfrm>
            <a:custGeom>
              <a:avLst/>
              <a:gdLst>
                <a:gd name="connsiteX0" fmla="*/ 90360 w 101703"/>
                <a:gd name="connsiteY0" fmla="*/ 12105 h 109615"/>
                <a:gd name="connsiteX1" fmla="*/ 101703 w 101703"/>
                <a:gd name="connsiteY1" fmla="*/ 46706 h 109615"/>
                <a:gd name="connsiteX2" fmla="*/ 101703 w 101703"/>
                <a:gd name="connsiteY2" fmla="*/ 109520 h 109615"/>
                <a:gd name="connsiteX3" fmla="*/ 79399 w 101703"/>
                <a:gd name="connsiteY3" fmla="*/ 109520 h 109615"/>
                <a:gd name="connsiteX4" fmla="*/ 79399 w 101703"/>
                <a:gd name="connsiteY4" fmla="*/ 49089 h 109615"/>
                <a:gd name="connsiteX5" fmla="*/ 71964 w 101703"/>
                <a:gd name="connsiteY5" fmla="*/ 26689 h 109615"/>
                <a:gd name="connsiteX6" fmla="*/ 51662 w 101703"/>
                <a:gd name="connsiteY6" fmla="*/ 18778 h 109615"/>
                <a:gd name="connsiteX7" fmla="*/ 30311 w 101703"/>
                <a:gd name="connsiteY7" fmla="*/ 27261 h 109615"/>
                <a:gd name="connsiteX8" fmla="*/ 22304 w 101703"/>
                <a:gd name="connsiteY8" fmla="*/ 52234 h 109615"/>
                <a:gd name="connsiteX9" fmla="*/ 22304 w 101703"/>
                <a:gd name="connsiteY9" fmla="*/ 109616 h 109615"/>
                <a:gd name="connsiteX10" fmla="*/ 0 w 101703"/>
                <a:gd name="connsiteY10" fmla="*/ 109616 h 109615"/>
                <a:gd name="connsiteX11" fmla="*/ 0 w 101703"/>
                <a:gd name="connsiteY11" fmla="*/ 1811 h 109615"/>
                <a:gd name="connsiteX12" fmla="*/ 22304 w 101703"/>
                <a:gd name="connsiteY12" fmla="*/ 1811 h 109615"/>
                <a:gd name="connsiteX13" fmla="*/ 22304 w 101703"/>
                <a:gd name="connsiteY13" fmla="*/ 25450 h 109615"/>
                <a:gd name="connsiteX14" fmla="*/ 36792 w 101703"/>
                <a:gd name="connsiteY14" fmla="*/ 6672 h 109615"/>
                <a:gd name="connsiteX15" fmla="*/ 60240 w 101703"/>
                <a:gd name="connsiteY15" fmla="*/ 0 h 109615"/>
                <a:gd name="connsiteX16" fmla="*/ 90360 w 101703"/>
                <a:gd name="connsiteY16" fmla="*/ 12105 h 10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1703" h="109615">
                  <a:moveTo>
                    <a:pt x="90360" y="12105"/>
                  </a:moveTo>
                  <a:cubicBezTo>
                    <a:pt x="97890" y="20207"/>
                    <a:pt x="101703" y="31741"/>
                    <a:pt x="101703" y="46706"/>
                  </a:cubicBezTo>
                  <a:lnTo>
                    <a:pt x="101703" y="109520"/>
                  </a:lnTo>
                  <a:lnTo>
                    <a:pt x="79399" y="109520"/>
                  </a:lnTo>
                  <a:lnTo>
                    <a:pt x="79399" y="49089"/>
                  </a:lnTo>
                  <a:cubicBezTo>
                    <a:pt x="79399" y="39462"/>
                    <a:pt x="76921" y="31932"/>
                    <a:pt x="71964" y="26689"/>
                  </a:cubicBezTo>
                  <a:cubicBezTo>
                    <a:pt x="67008" y="21447"/>
                    <a:pt x="60240" y="18778"/>
                    <a:pt x="51662" y="18778"/>
                  </a:cubicBezTo>
                  <a:cubicBezTo>
                    <a:pt x="43083" y="18778"/>
                    <a:pt x="35649" y="21637"/>
                    <a:pt x="30311" y="27261"/>
                  </a:cubicBezTo>
                  <a:cubicBezTo>
                    <a:pt x="24973" y="32885"/>
                    <a:pt x="22304" y="41273"/>
                    <a:pt x="22304" y="52234"/>
                  </a:cubicBezTo>
                  <a:lnTo>
                    <a:pt x="22304" y="109616"/>
                  </a:lnTo>
                  <a:lnTo>
                    <a:pt x="0" y="109616"/>
                  </a:lnTo>
                  <a:lnTo>
                    <a:pt x="0" y="1811"/>
                  </a:lnTo>
                  <a:lnTo>
                    <a:pt x="22304" y="1811"/>
                  </a:lnTo>
                  <a:lnTo>
                    <a:pt x="22304" y="25450"/>
                  </a:lnTo>
                  <a:cubicBezTo>
                    <a:pt x="25164" y="17348"/>
                    <a:pt x="30025" y="11057"/>
                    <a:pt x="36792" y="6672"/>
                  </a:cubicBezTo>
                  <a:cubicBezTo>
                    <a:pt x="43560" y="2192"/>
                    <a:pt x="51376" y="0"/>
                    <a:pt x="60240" y="0"/>
                  </a:cubicBezTo>
                  <a:cubicBezTo>
                    <a:pt x="72727" y="0"/>
                    <a:pt x="82830" y="4003"/>
                    <a:pt x="90360" y="1210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id="{09C5D15E-7BD5-01E2-55A3-64CBB86197C1}"/>
                </a:ext>
              </a:extLst>
            </p:cNvPr>
            <p:cNvSpPr/>
            <p:nvPr/>
          </p:nvSpPr>
          <p:spPr>
            <a:xfrm>
              <a:off x="18242913" y="12603895"/>
              <a:ext cx="110853" cy="146122"/>
            </a:xfrm>
            <a:custGeom>
              <a:avLst/>
              <a:gdLst>
                <a:gd name="connsiteX0" fmla="*/ 73871 w 110853"/>
                <a:gd name="connsiteY0" fmla="*/ 42893 h 146122"/>
                <a:gd name="connsiteX1" fmla="*/ 88359 w 110853"/>
                <a:gd name="connsiteY1" fmla="*/ 62052 h 146122"/>
                <a:gd name="connsiteX2" fmla="*/ 88359 w 110853"/>
                <a:gd name="connsiteY2" fmla="*/ 0 h 146122"/>
                <a:gd name="connsiteX3" fmla="*/ 110853 w 110853"/>
                <a:gd name="connsiteY3" fmla="*/ 0 h 146122"/>
                <a:gd name="connsiteX4" fmla="*/ 110853 w 110853"/>
                <a:gd name="connsiteY4" fmla="*/ 144788 h 146122"/>
                <a:gd name="connsiteX5" fmla="*/ 88359 w 110853"/>
                <a:gd name="connsiteY5" fmla="*/ 144788 h 146122"/>
                <a:gd name="connsiteX6" fmla="*/ 88359 w 110853"/>
                <a:gd name="connsiteY6" fmla="*/ 119720 h 146122"/>
                <a:gd name="connsiteX7" fmla="*/ 73871 w 110853"/>
                <a:gd name="connsiteY7" fmla="*/ 138879 h 146122"/>
                <a:gd name="connsiteX8" fmla="*/ 48802 w 110853"/>
                <a:gd name="connsiteY8" fmla="*/ 146123 h 146122"/>
                <a:gd name="connsiteX9" fmla="*/ 23639 w 110853"/>
                <a:gd name="connsiteY9" fmla="*/ 139451 h 146122"/>
                <a:gd name="connsiteX10" fmla="*/ 6291 w 110853"/>
                <a:gd name="connsiteY10" fmla="*/ 120291 h 146122"/>
                <a:gd name="connsiteX11" fmla="*/ 0 w 110853"/>
                <a:gd name="connsiteY11" fmla="*/ 90743 h 146122"/>
                <a:gd name="connsiteX12" fmla="*/ 6291 w 110853"/>
                <a:gd name="connsiteY12" fmla="*/ 61385 h 146122"/>
                <a:gd name="connsiteX13" fmla="*/ 23639 w 110853"/>
                <a:gd name="connsiteY13" fmla="*/ 42226 h 146122"/>
                <a:gd name="connsiteX14" fmla="*/ 48802 w 110853"/>
                <a:gd name="connsiteY14" fmla="*/ 35554 h 146122"/>
                <a:gd name="connsiteX15" fmla="*/ 73871 w 110853"/>
                <a:gd name="connsiteY15" fmla="*/ 42798 h 146122"/>
                <a:gd name="connsiteX16" fmla="*/ 31931 w 110853"/>
                <a:gd name="connsiteY16" fmla="*/ 64721 h 146122"/>
                <a:gd name="connsiteX17" fmla="*/ 23067 w 110853"/>
                <a:gd name="connsiteY17" fmla="*/ 90838 h 146122"/>
                <a:gd name="connsiteX18" fmla="*/ 31931 w 110853"/>
                <a:gd name="connsiteY18" fmla="*/ 116956 h 146122"/>
                <a:gd name="connsiteX19" fmla="*/ 55760 w 110853"/>
                <a:gd name="connsiteY19" fmla="*/ 126487 h 146122"/>
                <a:gd name="connsiteX20" fmla="*/ 72631 w 110853"/>
                <a:gd name="connsiteY20" fmla="*/ 122103 h 146122"/>
                <a:gd name="connsiteX21" fmla="*/ 84355 w 110853"/>
                <a:gd name="connsiteY21" fmla="*/ 109711 h 146122"/>
                <a:gd name="connsiteX22" fmla="*/ 88645 w 110853"/>
                <a:gd name="connsiteY22" fmla="*/ 90934 h 146122"/>
                <a:gd name="connsiteX23" fmla="*/ 84355 w 110853"/>
                <a:gd name="connsiteY23" fmla="*/ 72251 h 146122"/>
                <a:gd name="connsiteX24" fmla="*/ 72631 w 110853"/>
                <a:gd name="connsiteY24" fmla="*/ 59765 h 146122"/>
                <a:gd name="connsiteX25" fmla="*/ 55760 w 110853"/>
                <a:gd name="connsiteY25" fmla="*/ 55380 h 146122"/>
                <a:gd name="connsiteX26" fmla="*/ 31931 w 110853"/>
                <a:gd name="connsiteY26" fmla="*/ 64912 h 14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853" h="146122">
                  <a:moveTo>
                    <a:pt x="73871" y="42893"/>
                  </a:moveTo>
                  <a:cubicBezTo>
                    <a:pt x="80829" y="47754"/>
                    <a:pt x="85594" y="54141"/>
                    <a:pt x="88359" y="62052"/>
                  </a:cubicBezTo>
                  <a:lnTo>
                    <a:pt x="88359" y="0"/>
                  </a:lnTo>
                  <a:lnTo>
                    <a:pt x="110853" y="0"/>
                  </a:lnTo>
                  <a:lnTo>
                    <a:pt x="110853" y="144788"/>
                  </a:lnTo>
                  <a:lnTo>
                    <a:pt x="88359" y="144788"/>
                  </a:lnTo>
                  <a:lnTo>
                    <a:pt x="88359" y="119720"/>
                  </a:lnTo>
                  <a:cubicBezTo>
                    <a:pt x="85594" y="127631"/>
                    <a:pt x="80829" y="134113"/>
                    <a:pt x="73871" y="138879"/>
                  </a:cubicBezTo>
                  <a:cubicBezTo>
                    <a:pt x="66912" y="143740"/>
                    <a:pt x="58620" y="146123"/>
                    <a:pt x="48802" y="146123"/>
                  </a:cubicBezTo>
                  <a:cubicBezTo>
                    <a:pt x="38985" y="146123"/>
                    <a:pt x="30978" y="143930"/>
                    <a:pt x="23639" y="139451"/>
                  </a:cubicBezTo>
                  <a:cubicBezTo>
                    <a:pt x="16299" y="135066"/>
                    <a:pt x="10485" y="128584"/>
                    <a:pt x="6291" y="120291"/>
                  </a:cubicBezTo>
                  <a:cubicBezTo>
                    <a:pt x="2097" y="111903"/>
                    <a:pt x="0" y="102086"/>
                    <a:pt x="0" y="90743"/>
                  </a:cubicBezTo>
                  <a:cubicBezTo>
                    <a:pt x="0" y="79400"/>
                    <a:pt x="2097" y="69773"/>
                    <a:pt x="6291" y="61385"/>
                  </a:cubicBezTo>
                  <a:cubicBezTo>
                    <a:pt x="10485" y="52997"/>
                    <a:pt x="16204" y="46611"/>
                    <a:pt x="23639" y="42226"/>
                  </a:cubicBezTo>
                  <a:cubicBezTo>
                    <a:pt x="30978" y="37746"/>
                    <a:pt x="39366" y="35554"/>
                    <a:pt x="48802" y="35554"/>
                  </a:cubicBezTo>
                  <a:cubicBezTo>
                    <a:pt x="58239" y="35554"/>
                    <a:pt x="66912" y="37937"/>
                    <a:pt x="73871" y="42798"/>
                  </a:cubicBezTo>
                  <a:close/>
                  <a:moveTo>
                    <a:pt x="31931" y="64721"/>
                  </a:moveTo>
                  <a:cubicBezTo>
                    <a:pt x="26021" y="71012"/>
                    <a:pt x="23067" y="79781"/>
                    <a:pt x="23067" y="90838"/>
                  </a:cubicBezTo>
                  <a:cubicBezTo>
                    <a:pt x="23067" y="101895"/>
                    <a:pt x="26021" y="110665"/>
                    <a:pt x="31931" y="116956"/>
                  </a:cubicBezTo>
                  <a:cubicBezTo>
                    <a:pt x="37841" y="123246"/>
                    <a:pt x="45752" y="126487"/>
                    <a:pt x="55760" y="126487"/>
                  </a:cubicBezTo>
                  <a:cubicBezTo>
                    <a:pt x="62051" y="126487"/>
                    <a:pt x="67675" y="125057"/>
                    <a:pt x="72631" y="122103"/>
                  </a:cubicBezTo>
                  <a:cubicBezTo>
                    <a:pt x="77588" y="119148"/>
                    <a:pt x="81496" y="115049"/>
                    <a:pt x="84355" y="109711"/>
                  </a:cubicBezTo>
                  <a:cubicBezTo>
                    <a:pt x="87215" y="104373"/>
                    <a:pt x="88645" y="98082"/>
                    <a:pt x="88645" y="90934"/>
                  </a:cubicBezTo>
                  <a:cubicBezTo>
                    <a:pt x="88645" y="83785"/>
                    <a:pt x="87215" y="77684"/>
                    <a:pt x="84355" y="72251"/>
                  </a:cubicBezTo>
                  <a:cubicBezTo>
                    <a:pt x="81496" y="66818"/>
                    <a:pt x="77588" y="62624"/>
                    <a:pt x="72631" y="59765"/>
                  </a:cubicBezTo>
                  <a:cubicBezTo>
                    <a:pt x="67675" y="56810"/>
                    <a:pt x="62051" y="55380"/>
                    <a:pt x="55760" y="55380"/>
                  </a:cubicBezTo>
                  <a:cubicBezTo>
                    <a:pt x="45847" y="55380"/>
                    <a:pt x="37936" y="58525"/>
                    <a:pt x="31931" y="649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id="{CDBE68C2-A323-8BA2-CB2F-CA540371E1D5}"/>
                </a:ext>
              </a:extLst>
            </p:cNvPr>
            <p:cNvSpPr/>
            <p:nvPr/>
          </p:nvSpPr>
          <p:spPr>
            <a:xfrm>
              <a:off x="18406858" y="12614284"/>
              <a:ext cx="64148" cy="134494"/>
            </a:xfrm>
            <a:custGeom>
              <a:avLst/>
              <a:gdLst>
                <a:gd name="connsiteX0" fmla="*/ 64148 w 64148"/>
                <a:gd name="connsiteY0" fmla="*/ 115144 h 134494"/>
                <a:gd name="connsiteX1" fmla="*/ 64148 w 64148"/>
                <a:gd name="connsiteY1" fmla="*/ 134494 h 134494"/>
                <a:gd name="connsiteX2" fmla="*/ 50423 w 64148"/>
                <a:gd name="connsiteY2" fmla="*/ 134494 h 134494"/>
                <a:gd name="connsiteX3" fmla="*/ 24306 w 64148"/>
                <a:gd name="connsiteY3" fmla="*/ 126201 h 134494"/>
                <a:gd name="connsiteX4" fmla="*/ 15441 w 64148"/>
                <a:gd name="connsiteY4" fmla="*/ 98559 h 134494"/>
                <a:gd name="connsiteX5" fmla="*/ 15441 w 64148"/>
                <a:gd name="connsiteY5" fmla="*/ 45753 h 134494"/>
                <a:gd name="connsiteX6" fmla="*/ 0 w 64148"/>
                <a:gd name="connsiteY6" fmla="*/ 45753 h 134494"/>
                <a:gd name="connsiteX7" fmla="*/ 0 w 64148"/>
                <a:gd name="connsiteY7" fmla="*/ 26784 h 134494"/>
                <a:gd name="connsiteX8" fmla="*/ 15441 w 64148"/>
                <a:gd name="connsiteY8" fmla="*/ 26784 h 134494"/>
                <a:gd name="connsiteX9" fmla="*/ 15441 w 64148"/>
                <a:gd name="connsiteY9" fmla="*/ 0 h 134494"/>
                <a:gd name="connsiteX10" fmla="*/ 37936 w 64148"/>
                <a:gd name="connsiteY10" fmla="*/ 0 h 134494"/>
                <a:gd name="connsiteX11" fmla="*/ 37936 w 64148"/>
                <a:gd name="connsiteY11" fmla="*/ 26784 h 134494"/>
                <a:gd name="connsiteX12" fmla="*/ 63958 w 64148"/>
                <a:gd name="connsiteY12" fmla="*/ 26784 h 134494"/>
                <a:gd name="connsiteX13" fmla="*/ 63958 w 64148"/>
                <a:gd name="connsiteY13" fmla="*/ 45753 h 134494"/>
                <a:gd name="connsiteX14" fmla="*/ 37936 w 64148"/>
                <a:gd name="connsiteY14" fmla="*/ 45753 h 134494"/>
                <a:gd name="connsiteX15" fmla="*/ 37936 w 64148"/>
                <a:gd name="connsiteY15" fmla="*/ 98940 h 134494"/>
                <a:gd name="connsiteX16" fmla="*/ 41367 w 64148"/>
                <a:gd name="connsiteY16" fmla="*/ 111618 h 134494"/>
                <a:gd name="connsiteX17" fmla="*/ 53377 w 64148"/>
                <a:gd name="connsiteY17" fmla="*/ 115144 h 134494"/>
                <a:gd name="connsiteX18" fmla="*/ 64148 w 64148"/>
                <a:gd name="connsiteY18" fmla="*/ 115144 h 1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148" h="134494">
                  <a:moveTo>
                    <a:pt x="64148" y="115144"/>
                  </a:moveTo>
                  <a:lnTo>
                    <a:pt x="64148" y="134494"/>
                  </a:lnTo>
                  <a:lnTo>
                    <a:pt x="50423" y="134494"/>
                  </a:lnTo>
                  <a:cubicBezTo>
                    <a:pt x="38985" y="134494"/>
                    <a:pt x="30215" y="131730"/>
                    <a:pt x="24306" y="126201"/>
                  </a:cubicBezTo>
                  <a:cubicBezTo>
                    <a:pt x="18396" y="120673"/>
                    <a:pt x="15441" y="111427"/>
                    <a:pt x="15441" y="98559"/>
                  </a:cubicBezTo>
                  <a:lnTo>
                    <a:pt x="15441" y="45753"/>
                  </a:lnTo>
                  <a:lnTo>
                    <a:pt x="0" y="45753"/>
                  </a:lnTo>
                  <a:lnTo>
                    <a:pt x="0" y="26784"/>
                  </a:lnTo>
                  <a:lnTo>
                    <a:pt x="15441" y="26784"/>
                  </a:lnTo>
                  <a:lnTo>
                    <a:pt x="15441" y="0"/>
                  </a:lnTo>
                  <a:lnTo>
                    <a:pt x="37936" y="0"/>
                  </a:lnTo>
                  <a:lnTo>
                    <a:pt x="37936" y="26784"/>
                  </a:lnTo>
                  <a:lnTo>
                    <a:pt x="63958" y="26784"/>
                  </a:lnTo>
                  <a:lnTo>
                    <a:pt x="63958" y="45753"/>
                  </a:lnTo>
                  <a:lnTo>
                    <a:pt x="37936" y="45753"/>
                  </a:lnTo>
                  <a:lnTo>
                    <a:pt x="37936" y="98940"/>
                  </a:lnTo>
                  <a:cubicBezTo>
                    <a:pt x="37936" y="105041"/>
                    <a:pt x="39080" y="109330"/>
                    <a:pt x="41367" y="111618"/>
                  </a:cubicBezTo>
                  <a:cubicBezTo>
                    <a:pt x="43655" y="114001"/>
                    <a:pt x="47658" y="115144"/>
                    <a:pt x="53377" y="115144"/>
                  </a:cubicBezTo>
                  <a:lnTo>
                    <a:pt x="64148" y="115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id="{F68F656C-582F-2E70-B6DA-4C99D142080E}"/>
                </a:ext>
              </a:extLst>
            </p:cNvPr>
            <p:cNvSpPr/>
            <p:nvPr/>
          </p:nvSpPr>
          <p:spPr>
            <a:xfrm>
              <a:off x="18487306" y="12603990"/>
              <a:ext cx="101703" cy="144788"/>
            </a:xfrm>
            <a:custGeom>
              <a:avLst/>
              <a:gdLst>
                <a:gd name="connsiteX0" fmla="*/ 90360 w 101703"/>
                <a:gd name="connsiteY0" fmla="*/ 47278 h 144788"/>
                <a:gd name="connsiteX1" fmla="*/ 101703 w 101703"/>
                <a:gd name="connsiteY1" fmla="*/ 81878 h 144788"/>
                <a:gd name="connsiteX2" fmla="*/ 101703 w 101703"/>
                <a:gd name="connsiteY2" fmla="*/ 144693 h 144788"/>
                <a:gd name="connsiteX3" fmla="*/ 79399 w 101703"/>
                <a:gd name="connsiteY3" fmla="*/ 144693 h 144788"/>
                <a:gd name="connsiteX4" fmla="*/ 79399 w 101703"/>
                <a:gd name="connsiteY4" fmla="*/ 84261 h 144788"/>
                <a:gd name="connsiteX5" fmla="*/ 71964 w 101703"/>
                <a:gd name="connsiteY5" fmla="*/ 61861 h 144788"/>
                <a:gd name="connsiteX6" fmla="*/ 51662 w 101703"/>
                <a:gd name="connsiteY6" fmla="*/ 53950 h 144788"/>
                <a:gd name="connsiteX7" fmla="*/ 30311 w 101703"/>
                <a:gd name="connsiteY7" fmla="*/ 62433 h 144788"/>
                <a:gd name="connsiteX8" fmla="*/ 22304 w 101703"/>
                <a:gd name="connsiteY8" fmla="*/ 87407 h 144788"/>
                <a:gd name="connsiteX9" fmla="*/ 22304 w 101703"/>
                <a:gd name="connsiteY9" fmla="*/ 144788 h 144788"/>
                <a:gd name="connsiteX10" fmla="*/ 0 w 101703"/>
                <a:gd name="connsiteY10" fmla="*/ 144788 h 144788"/>
                <a:gd name="connsiteX11" fmla="*/ 0 w 101703"/>
                <a:gd name="connsiteY11" fmla="*/ 0 h 144788"/>
                <a:gd name="connsiteX12" fmla="*/ 22304 w 101703"/>
                <a:gd name="connsiteY12" fmla="*/ 0 h 144788"/>
                <a:gd name="connsiteX13" fmla="*/ 22304 w 101703"/>
                <a:gd name="connsiteY13" fmla="*/ 60622 h 144788"/>
                <a:gd name="connsiteX14" fmla="*/ 36792 w 101703"/>
                <a:gd name="connsiteY14" fmla="*/ 41845 h 144788"/>
                <a:gd name="connsiteX15" fmla="*/ 60240 w 101703"/>
                <a:gd name="connsiteY15" fmla="*/ 35172 h 144788"/>
                <a:gd name="connsiteX16" fmla="*/ 90360 w 101703"/>
                <a:gd name="connsiteY16" fmla="*/ 47278 h 14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1703" h="144788">
                  <a:moveTo>
                    <a:pt x="90360" y="47278"/>
                  </a:moveTo>
                  <a:cubicBezTo>
                    <a:pt x="97890" y="55380"/>
                    <a:pt x="101703" y="66913"/>
                    <a:pt x="101703" y="81878"/>
                  </a:cubicBezTo>
                  <a:lnTo>
                    <a:pt x="101703" y="144693"/>
                  </a:lnTo>
                  <a:lnTo>
                    <a:pt x="79399" y="144693"/>
                  </a:lnTo>
                  <a:lnTo>
                    <a:pt x="79399" y="84261"/>
                  </a:lnTo>
                  <a:cubicBezTo>
                    <a:pt x="79399" y="74634"/>
                    <a:pt x="76921" y="67104"/>
                    <a:pt x="71964" y="61861"/>
                  </a:cubicBezTo>
                  <a:cubicBezTo>
                    <a:pt x="67008" y="56619"/>
                    <a:pt x="60240" y="53950"/>
                    <a:pt x="51662" y="53950"/>
                  </a:cubicBezTo>
                  <a:cubicBezTo>
                    <a:pt x="43083" y="53950"/>
                    <a:pt x="35648" y="56810"/>
                    <a:pt x="30311" y="62433"/>
                  </a:cubicBezTo>
                  <a:cubicBezTo>
                    <a:pt x="24973" y="68057"/>
                    <a:pt x="22304" y="76445"/>
                    <a:pt x="22304" y="87407"/>
                  </a:cubicBezTo>
                  <a:lnTo>
                    <a:pt x="22304" y="144788"/>
                  </a:lnTo>
                  <a:lnTo>
                    <a:pt x="0" y="144788"/>
                  </a:lnTo>
                  <a:lnTo>
                    <a:pt x="0" y="0"/>
                  </a:lnTo>
                  <a:lnTo>
                    <a:pt x="22304" y="0"/>
                  </a:lnTo>
                  <a:lnTo>
                    <a:pt x="22304" y="60622"/>
                  </a:lnTo>
                  <a:cubicBezTo>
                    <a:pt x="25164" y="52520"/>
                    <a:pt x="30025" y="46229"/>
                    <a:pt x="36792" y="41845"/>
                  </a:cubicBezTo>
                  <a:cubicBezTo>
                    <a:pt x="43560" y="37365"/>
                    <a:pt x="51376" y="35172"/>
                    <a:pt x="60240" y="35172"/>
                  </a:cubicBezTo>
                  <a:cubicBezTo>
                    <a:pt x="72727" y="35172"/>
                    <a:pt x="82830" y="39176"/>
                    <a:pt x="90360" y="4727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60" name="Forme libre : forme 59">
              <a:extLst>
                <a:ext uri="{FF2B5EF4-FFF2-40B4-BE49-F238E27FC236}">
                  <a16:creationId xmlns:a16="http://schemas.microsoft.com/office/drawing/2014/main" id="{6EFB4602-FBDA-1689-C6B9-A3CB403A8F1E}"/>
                </a:ext>
              </a:extLst>
            </p:cNvPr>
            <p:cNvSpPr/>
            <p:nvPr/>
          </p:nvSpPr>
          <p:spPr>
            <a:xfrm>
              <a:off x="18604546" y="12639639"/>
              <a:ext cx="105706" cy="110569"/>
            </a:xfrm>
            <a:custGeom>
              <a:avLst/>
              <a:gdLst>
                <a:gd name="connsiteX0" fmla="*/ 105039 w 105706"/>
                <a:gd name="connsiteY0" fmla="*/ 59669 h 110569"/>
                <a:gd name="connsiteX1" fmla="*/ 22018 w 105706"/>
                <a:gd name="connsiteY1" fmla="*/ 59669 h 110569"/>
                <a:gd name="connsiteX2" fmla="*/ 31169 w 105706"/>
                <a:gd name="connsiteY2" fmla="*/ 84357 h 110569"/>
                <a:gd name="connsiteX3" fmla="*/ 52520 w 105706"/>
                <a:gd name="connsiteY3" fmla="*/ 92363 h 110569"/>
                <a:gd name="connsiteX4" fmla="*/ 71392 w 105706"/>
                <a:gd name="connsiteY4" fmla="*/ 86644 h 110569"/>
                <a:gd name="connsiteX5" fmla="*/ 80924 w 105706"/>
                <a:gd name="connsiteY5" fmla="*/ 71584 h 110569"/>
                <a:gd name="connsiteX6" fmla="*/ 104753 w 105706"/>
                <a:gd name="connsiteY6" fmla="*/ 71584 h 110569"/>
                <a:gd name="connsiteX7" fmla="*/ 95698 w 105706"/>
                <a:gd name="connsiteY7" fmla="*/ 91791 h 110569"/>
                <a:gd name="connsiteX8" fmla="*/ 77874 w 105706"/>
                <a:gd name="connsiteY8" fmla="*/ 105613 h 110569"/>
                <a:gd name="connsiteX9" fmla="*/ 53377 w 105706"/>
                <a:gd name="connsiteY9" fmla="*/ 110569 h 110569"/>
                <a:gd name="connsiteX10" fmla="*/ 25736 w 105706"/>
                <a:gd name="connsiteY10" fmla="*/ 103897 h 110569"/>
                <a:gd name="connsiteX11" fmla="*/ 6863 w 105706"/>
                <a:gd name="connsiteY11" fmla="*/ 84738 h 110569"/>
                <a:gd name="connsiteX12" fmla="*/ 0 w 105706"/>
                <a:gd name="connsiteY12" fmla="*/ 55189 h 110569"/>
                <a:gd name="connsiteX13" fmla="*/ 6863 w 105706"/>
                <a:gd name="connsiteY13" fmla="*/ 25831 h 110569"/>
                <a:gd name="connsiteX14" fmla="*/ 25736 w 105706"/>
                <a:gd name="connsiteY14" fmla="*/ 6672 h 110569"/>
                <a:gd name="connsiteX15" fmla="*/ 53377 w 105706"/>
                <a:gd name="connsiteY15" fmla="*/ 0 h 110569"/>
                <a:gd name="connsiteX16" fmla="*/ 81115 w 105706"/>
                <a:gd name="connsiteY16" fmla="*/ 6577 h 110569"/>
                <a:gd name="connsiteX17" fmla="*/ 99320 w 105706"/>
                <a:gd name="connsiteY17" fmla="*/ 24592 h 110569"/>
                <a:gd name="connsiteX18" fmla="*/ 105706 w 105706"/>
                <a:gd name="connsiteY18" fmla="*/ 50137 h 110569"/>
                <a:gd name="connsiteX19" fmla="*/ 104944 w 105706"/>
                <a:gd name="connsiteY19" fmla="*/ 59765 h 110569"/>
                <a:gd name="connsiteX20" fmla="*/ 79685 w 105706"/>
                <a:gd name="connsiteY20" fmla="*/ 31741 h 110569"/>
                <a:gd name="connsiteX21" fmla="*/ 68723 w 105706"/>
                <a:gd name="connsiteY21" fmla="*/ 21161 h 110569"/>
                <a:gd name="connsiteX22" fmla="*/ 53568 w 105706"/>
                <a:gd name="connsiteY22" fmla="*/ 17729 h 110569"/>
                <a:gd name="connsiteX23" fmla="*/ 31645 w 105706"/>
                <a:gd name="connsiteY23" fmla="*/ 25736 h 110569"/>
                <a:gd name="connsiteX24" fmla="*/ 22018 w 105706"/>
                <a:gd name="connsiteY24" fmla="*/ 49375 h 110569"/>
                <a:gd name="connsiteX25" fmla="*/ 83307 w 105706"/>
                <a:gd name="connsiteY25" fmla="*/ 49375 h 110569"/>
                <a:gd name="connsiteX26" fmla="*/ 79685 w 105706"/>
                <a:gd name="connsiteY26" fmla="*/ 31646 h 11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706" h="110569">
                  <a:moveTo>
                    <a:pt x="105039" y="59669"/>
                  </a:moveTo>
                  <a:lnTo>
                    <a:pt x="22018" y="59669"/>
                  </a:lnTo>
                  <a:cubicBezTo>
                    <a:pt x="22399" y="70726"/>
                    <a:pt x="25450" y="79019"/>
                    <a:pt x="31169" y="84357"/>
                  </a:cubicBezTo>
                  <a:cubicBezTo>
                    <a:pt x="36888" y="89694"/>
                    <a:pt x="44036" y="92363"/>
                    <a:pt x="52520" y="92363"/>
                  </a:cubicBezTo>
                  <a:cubicBezTo>
                    <a:pt x="59954" y="92363"/>
                    <a:pt x="66245" y="90457"/>
                    <a:pt x="71392" y="86644"/>
                  </a:cubicBezTo>
                  <a:cubicBezTo>
                    <a:pt x="76539" y="82832"/>
                    <a:pt x="79685" y="77875"/>
                    <a:pt x="80924" y="71584"/>
                  </a:cubicBezTo>
                  <a:lnTo>
                    <a:pt x="104753" y="71584"/>
                  </a:lnTo>
                  <a:cubicBezTo>
                    <a:pt x="103323" y="79114"/>
                    <a:pt x="100273" y="85882"/>
                    <a:pt x="95698" y="91791"/>
                  </a:cubicBezTo>
                  <a:cubicBezTo>
                    <a:pt x="91123" y="97701"/>
                    <a:pt x="85213" y="102276"/>
                    <a:pt x="77874" y="105613"/>
                  </a:cubicBezTo>
                  <a:cubicBezTo>
                    <a:pt x="70534" y="108949"/>
                    <a:pt x="62432" y="110569"/>
                    <a:pt x="53377" y="110569"/>
                  </a:cubicBezTo>
                  <a:cubicBezTo>
                    <a:pt x="42988" y="110569"/>
                    <a:pt x="33742" y="108377"/>
                    <a:pt x="25736" y="103897"/>
                  </a:cubicBezTo>
                  <a:cubicBezTo>
                    <a:pt x="17729" y="99512"/>
                    <a:pt x="11438" y="93031"/>
                    <a:pt x="6863" y="84738"/>
                  </a:cubicBezTo>
                  <a:cubicBezTo>
                    <a:pt x="2288" y="76350"/>
                    <a:pt x="0" y="66532"/>
                    <a:pt x="0" y="55189"/>
                  </a:cubicBezTo>
                  <a:cubicBezTo>
                    <a:pt x="0" y="43846"/>
                    <a:pt x="2288" y="34219"/>
                    <a:pt x="6863" y="25831"/>
                  </a:cubicBezTo>
                  <a:cubicBezTo>
                    <a:pt x="11438" y="17443"/>
                    <a:pt x="17729" y="11057"/>
                    <a:pt x="25736" y="6672"/>
                  </a:cubicBezTo>
                  <a:cubicBezTo>
                    <a:pt x="33742" y="2192"/>
                    <a:pt x="42988" y="0"/>
                    <a:pt x="53377" y="0"/>
                  </a:cubicBezTo>
                  <a:cubicBezTo>
                    <a:pt x="63767" y="0"/>
                    <a:pt x="73203" y="2192"/>
                    <a:pt x="81115" y="6577"/>
                  </a:cubicBezTo>
                  <a:cubicBezTo>
                    <a:pt x="89026" y="10962"/>
                    <a:pt x="95031" y="16967"/>
                    <a:pt x="99320" y="24592"/>
                  </a:cubicBezTo>
                  <a:cubicBezTo>
                    <a:pt x="103609" y="32218"/>
                    <a:pt x="105706" y="40701"/>
                    <a:pt x="105706" y="50137"/>
                  </a:cubicBezTo>
                  <a:cubicBezTo>
                    <a:pt x="105706" y="53760"/>
                    <a:pt x="105420" y="57000"/>
                    <a:pt x="104944" y="59765"/>
                  </a:cubicBezTo>
                  <a:close/>
                  <a:moveTo>
                    <a:pt x="79685" y="31741"/>
                  </a:moveTo>
                  <a:cubicBezTo>
                    <a:pt x="77016" y="26975"/>
                    <a:pt x="73394" y="23448"/>
                    <a:pt x="68723" y="21161"/>
                  </a:cubicBezTo>
                  <a:cubicBezTo>
                    <a:pt x="64053" y="18873"/>
                    <a:pt x="59001" y="17729"/>
                    <a:pt x="53568" y="17729"/>
                  </a:cubicBezTo>
                  <a:cubicBezTo>
                    <a:pt x="44799" y="17729"/>
                    <a:pt x="37555" y="20398"/>
                    <a:pt x="31645" y="25736"/>
                  </a:cubicBezTo>
                  <a:cubicBezTo>
                    <a:pt x="25736" y="31074"/>
                    <a:pt x="22590" y="38985"/>
                    <a:pt x="22018" y="49375"/>
                  </a:cubicBezTo>
                  <a:lnTo>
                    <a:pt x="83307" y="49375"/>
                  </a:lnTo>
                  <a:cubicBezTo>
                    <a:pt x="83593" y="42321"/>
                    <a:pt x="82354" y="36412"/>
                    <a:pt x="79685" y="316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61" name="Forme libre : forme 60">
              <a:extLst>
                <a:ext uri="{FF2B5EF4-FFF2-40B4-BE49-F238E27FC236}">
                  <a16:creationId xmlns:a16="http://schemas.microsoft.com/office/drawing/2014/main" id="{6493DCA1-5965-5F7F-5016-EF14C2353DA7}"/>
                </a:ext>
              </a:extLst>
            </p:cNvPr>
            <p:cNvSpPr/>
            <p:nvPr/>
          </p:nvSpPr>
          <p:spPr>
            <a:xfrm>
              <a:off x="18762771" y="12639544"/>
              <a:ext cx="109614" cy="110569"/>
            </a:xfrm>
            <a:custGeom>
              <a:avLst/>
              <a:gdLst>
                <a:gd name="connsiteX0" fmla="*/ 83021 w 109614"/>
                <a:gd name="connsiteY0" fmla="*/ 6672 h 110569"/>
                <a:gd name="connsiteX1" fmla="*/ 102561 w 109614"/>
                <a:gd name="connsiteY1" fmla="*/ 25831 h 110569"/>
                <a:gd name="connsiteX2" fmla="*/ 109614 w 109614"/>
                <a:gd name="connsiteY2" fmla="*/ 55189 h 110569"/>
                <a:gd name="connsiteX3" fmla="*/ 102561 w 109614"/>
                <a:gd name="connsiteY3" fmla="*/ 84738 h 110569"/>
                <a:gd name="connsiteX4" fmla="*/ 83021 w 109614"/>
                <a:gd name="connsiteY4" fmla="*/ 103897 h 110569"/>
                <a:gd name="connsiteX5" fmla="*/ 54807 w 109614"/>
                <a:gd name="connsiteY5" fmla="*/ 110569 h 110569"/>
                <a:gd name="connsiteX6" fmla="*/ 26689 w 109614"/>
                <a:gd name="connsiteY6" fmla="*/ 103897 h 110569"/>
                <a:gd name="connsiteX7" fmla="*/ 7149 w 109614"/>
                <a:gd name="connsiteY7" fmla="*/ 84643 h 110569"/>
                <a:gd name="connsiteX8" fmla="*/ 0 w 109614"/>
                <a:gd name="connsiteY8" fmla="*/ 55189 h 110569"/>
                <a:gd name="connsiteX9" fmla="*/ 7149 w 109614"/>
                <a:gd name="connsiteY9" fmla="*/ 25831 h 110569"/>
                <a:gd name="connsiteX10" fmla="*/ 26689 w 109614"/>
                <a:gd name="connsiteY10" fmla="*/ 6672 h 110569"/>
                <a:gd name="connsiteX11" fmla="*/ 54807 w 109614"/>
                <a:gd name="connsiteY11" fmla="*/ 0 h 110569"/>
                <a:gd name="connsiteX12" fmla="*/ 83021 w 109614"/>
                <a:gd name="connsiteY12" fmla="*/ 6672 h 110569"/>
                <a:gd name="connsiteX13" fmla="*/ 38985 w 109614"/>
                <a:gd name="connsiteY13" fmla="*/ 23353 h 110569"/>
                <a:gd name="connsiteX14" fmla="*/ 27356 w 109614"/>
                <a:gd name="connsiteY14" fmla="*/ 35363 h 110569"/>
                <a:gd name="connsiteX15" fmla="*/ 22971 w 109614"/>
                <a:gd name="connsiteY15" fmla="*/ 55189 h 110569"/>
                <a:gd name="connsiteX16" fmla="*/ 27356 w 109614"/>
                <a:gd name="connsiteY16" fmla="*/ 75111 h 110569"/>
                <a:gd name="connsiteX17" fmla="*/ 38985 w 109614"/>
                <a:gd name="connsiteY17" fmla="*/ 87026 h 110569"/>
                <a:gd name="connsiteX18" fmla="*/ 54807 w 109614"/>
                <a:gd name="connsiteY18" fmla="*/ 90934 h 110569"/>
                <a:gd name="connsiteX19" fmla="*/ 70630 w 109614"/>
                <a:gd name="connsiteY19" fmla="*/ 87026 h 110569"/>
                <a:gd name="connsiteX20" fmla="*/ 82258 w 109614"/>
                <a:gd name="connsiteY20" fmla="*/ 75111 h 110569"/>
                <a:gd name="connsiteX21" fmla="*/ 86643 w 109614"/>
                <a:gd name="connsiteY21" fmla="*/ 55189 h 110569"/>
                <a:gd name="connsiteX22" fmla="*/ 82258 w 109614"/>
                <a:gd name="connsiteY22" fmla="*/ 35363 h 110569"/>
                <a:gd name="connsiteX23" fmla="*/ 70630 w 109614"/>
                <a:gd name="connsiteY23" fmla="*/ 23353 h 110569"/>
                <a:gd name="connsiteX24" fmla="*/ 54807 w 109614"/>
                <a:gd name="connsiteY24" fmla="*/ 19445 h 110569"/>
                <a:gd name="connsiteX25" fmla="*/ 38985 w 109614"/>
                <a:gd name="connsiteY25" fmla="*/ 23353 h 11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9614" h="110569">
                  <a:moveTo>
                    <a:pt x="83021" y="6672"/>
                  </a:moveTo>
                  <a:cubicBezTo>
                    <a:pt x="91409" y="11057"/>
                    <a:pt x="97890" y="17539"/>
                    <a:pt x="102561" y="25831"/>
                  </a:cubicBezTo>
                  <a:cubicBezTo>
                    <a:pt x="107231" y="34219"/>
                    <a:pt x="109614" y="43942"/>
                    <a:pt x="109614" y="55189"/>
                  </a:cubicBezTo>
                  <a:cubicBezTo>
                    <a:pt x="109614" y="66437"/>
                    <a:pt x="107231" y="76350"/>
                    <a:pt x="102561" y="84738"/>
                  </a:cubicBezTo>
                  <a:cubicBezTo>
                    <a:pt x="97890" y="93126"/>
                    <a:pt x="91314" y="99512"/>
                    <a:pt x="83021" y="103897"/>
                  </a:cubicBezTo>
                  <a:cubicBezTo>
                    <a:pt x="74633" y="108377"/>
                    <a:pt x="65292" y="110569"/>
                    <a:pt x="54807" y="110569"/>
                  </a:cubicBezTo>
                  <a:cubicBezTo>
                    <a:pt x="44322" y="110569"/>
                    <a:pt x="34981" y="108377"/>
                    <a:pt x="26689" y="103897"/>
                  </a:cubicBezTo>
                  <a:cubicBezTo>
                    <a:pt x="18396" y="99512"/>
                    <a:pt x="11915" y="93031"/>
                    <a:pt x="7149" y="84643"/>
                  </a:cubicBezTo>
                  <a:cubicBezTo>
                    <a:pt x="2383" y="76255"/>
                    <a:pt x="0" y="66437"/>
                    <a:pt x="0" y="55189"/>
                  </a:cubicBezTo>
                  <a:cubicBezTo>
                    <a:pt x="0" y="43942"/>
                    <a:pt x="2383" y="34219"/>
                    <a:pt x="7149" y="25831"/>
                  </a:cubicBezTo>
                  <a:cubicBezTo>
                    <a:pt x="11915" y="17443"/>
                    <a:pt x="18396" y="11057"/>
                    <a:pt x="26689" y="6672"/>
                  </a:cubicBezTo>
                  <a:cubicBezTo>
                    <a:pt x="34981" y="2192"/>
                    <a:pt x="44322" y="0"/>
                    <a:pt x="54807" y="0"/>
                  </a:cubicBezTo>
                  <a:cubicBezTo>
                    <a:pt x="65292" y="0"/>
                    <a:pt x="74633" y="2192"/>
                    <a:pt x="83021" y="6672"/>
                  </a:cubicBezTo>
                  <a:close/>
                  <a:moveTo>
                    <a:pt x="38985" y="23353"/>
                  </a:moveTo>
                  <a:cubicBezTo>
                    <a:pt x="34123" y="25927"/>
                    <a:pt x="30311" y="29930"/>
                    <a:pt x="27356" y="35363"/>
                  </a:cubicBezTo>
                  <a:cubicBezTo>
                    <a:pt x="24401" y="40796"/>
                    <a:pt x="22971" y="47373"/>
                    <a:pt x="22971" y="55189"/>
                  </a:cubicBezTo>
                  <a:cubicBezTo>
                    <a:pt x="22971" y="63005"/>
                    <a:pt x="24401" y="69773"/>
                    <a:pt x="27356" y="75111"/>
                  </a:cubicBezTo>
                  <a:cubicBezTo>
                    <a:pt x="30311" y="80449"/>
                    <a:pt x="34123" y="84452"/>
                    <a:pt x="38985" y="87026"/>
                  </a:cubicBezTo>
                  <a:cubicBezTo>
                    <a:pt x="43846" y="89599"/>
                    <a:pt x="49088" y="90934"/>
                    <a:pt x="54807" y="90934"/>
                  </a:cubicBezTo>
                  <a:cubicBezTo>
                    <a:pt x="60526" y="90934"/>
                    <a:pt x="65864" y="89599"/>
                    <a:pt x="70630" y="87026"/>
                  </a:cubicBezTo>
                  <a:cubicBezTo>
                    <a:pt x="75491" y="84452"/>
                    <a:pt x="79304" y="80449"/>
                    <a:pt x="82258" y="75111"/>
                  </a:cubicBezTo>
                  <a:cubicBezTo>
                    <a:pt x="85213" y="69773"/>
                    <a:pt x="86643" y="63101"/>
                    <a:pt x="86643" y="55189"/>
                  </a:cubicBezTo>
                  <a:cubicBezTo>
                    <a:pt x="86643" y="47278"/>
                    <a:pt x="85213" y="40701"/>
                    <a:pt x="82258" y="35363"/>
                  </a:cubicBezTo>
                  <a:cubicBezTo>
                    <a:pt x="79304" y="29930"/>
                    <a:pt x="75491" y="25927"/>
                    <a:pt x="70630" y="23353"/>
                  </a:cubicBezTo>
                  <a:cubicBezTo>
                    <a:pt x="65769" y="20780"/>
                    <a:pt x="60526" y="19445"/>
                    <a:pt x="54807" y="19445"/>
                  </a:cubicBezTo>
                  <a:cubicBezTo>
                    <a:pt x="49088" y="19445"/>
                    <a:pt x="43750" y="20780"/>
                    <a:pt x="38985" y="2335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62" name="Forme libre : forme 61">
              <a:extLst>
                <a:ext uri="{FF2B5EF4-FFF2-40B4-BE49-F238E27FC236}">
                  <a16:creationId xmlns:a16="http://schemas.microsoft.com/office/drawing/2014/main" id="{44C2F830-718A-B903-13D5-4B4A189B4CCE}"/>
                </a:ext>
              </a:extLst>
            </p:cNvPr>
            <p:cNvSpPr/>
            <p:nvPr/>
          </p:nvSpPr>
          <p:spPr>
            <a:xfrm>
              <a:off x="18889162" y="12603990"/>
              <a:ext cx="110662" cy="146122"/>
            </a:xfrm>
            <a:custGeom>
              <a:avLst/>
              <a:gdLst>
                <a:gd name="connsiteX0" fmla="*/ 87024 w 110662"/>
                <a:gd name="connsiteY0" fmla="*/ 42226 h 146122"/>
                <a:gd name="connsiteX1" fmla="*/ 104372 w 110662"/>
                <a:gd name="connsiteY1" fmla="*/ 61385 h 146122"/>
                <a:gd name="connsiteX2" fmla="*/ 110663 w 110662"/>
                <a:gd name="connsiteY2" fmla="*/ 90743 h 146122"/>
                <a:gd name="connsiteX3" fmla="*/ 104372 w 110662"/>
                <a:gd name="connsiteY3" fmla="*/ 120291 h 146122"/>
                <a:gd name="connsiteX4" fmla="*/ 87024 w 110662"/>
                <a:gd name="connsiteY4" fmla="*/ 139451 h 146122"/>
                <a:gd name="connsiteX5" fmla="*/ 61861 w 110662"/>
                <a:gd name="connsiteY5" fmla="*/ 146123 h 146122"/>
                <a:gd name="connsiteX6" fmla="*/ 36792 w 110662"/>
                <a:gd name="connsiteY6" fmla="*/ 138879 h 146122"/>
                <a:gd name="connsiteX7" fmla="*/ 22304 w 110662"/>
                <a:gd name="connsiteY7" fmla="*/ 119720 h 146122"/>
                <a:gd name="connsiteX8" fmla="*/ 22304 w 110662"/>
                <a:gd name="connsiteY8" fmla="*/ 144788 h 146122"/>
                <a:gd name="connsiteX9" fmla="*/ 0 w 110662"/>
                <a:gd name="connsiteY9" fmla="*/ 144788 h 146122"/>
                <a:gd name="connsiteX10" fmla="*/ 0 w 110662"/>
                <a:gd name="connsiteY10" fmla="*/ 0 h 146122"/>
                <a:gd name="connsiteX11" fmla="*/ 22304 w 110662"/>
                <a:gd name="connsiteY11" fmla="*/ 0 h 146122"/>
                <a:gd name="connsiteX12" fmla="*/ 22304 w 110662"/>
                <a:gd name="connsiteY12" fmla="*/ 62052 h 146122"/>
                <a:gd name="connsiteX13" fmla="*/ 36792 w 110662"/>
                <a:gd name="connsiteY13" fmla="*/ 42893 h 146122"/>
                <a:gd name="connsiteX14" fmla="*/ 61861 w 110662"/>
                <a:gd name="connsiteY14" fmla="*/ 35649 h 146122"/>
                <a:gd name="connsiteX15" fmla="*/ 87024 w 110662"/>
                <a:gd name="connsiteY15" fmla="*/ 42321 h 146122"/>
                <a:gd name="connsiteX16" fmla="*/ 38222 w 110662"/>
                <a:gd name="connsiteY16" fmla="*/ 59574 h 146122"/>
                <a:gd name="connsiteX17" fmla="*/ 26498 w 110662"/>
                <a:gd name="connsiteY17" fmla="*/ 72061 h 146122"/>
                <a:gd name="connsiteX18" fmla="*/ 22209 w 110662"/>
                <a:gd name="connsiteY18" fmla="*/ 90743 h 146122"/>
                <a:gd name="connsiteX19" fmla="*/ 26498 w 110662"/>
                <a:gd name="connsiteY19" fmla="*/ 109520 h 146122"/>
                <a:gd name="connsiteX20" fmla="*/ 38222 w 110662"/>
                <a:gd name="connsiteY20" fmla="*/ 121912 h 146122"/>
                <a:gd name="connsiteX21" fmla="*/ 55093 w 110662"/>
                <a:gd name="connsiteY21" fmla="*/ 126297 h 146122"/>
                <a:gd name="connsiteX22" fmla="*/ 78922 w 110662"/>
                <a:gd name="connsiteY22" fmla="*/ 116765 h 146122"/>
                <a:gd name="connsiteX23" fmla="*/ 87882 w 110662"/>
                <a:gd name="connsiteY23" fmla="*/ 90648 h 146122"/>
                <a:gd name="connsiteX24" fmla="*/ 78922 w 110662"/>
                <a:gd name="connsiteY24" fmla="*/ 64626 h 146122"/>
                <a:gd name="connsiteX25" fmla="*/ 55093 w 110662"/>
                <a:gd name="connsiteY25" fmla="*/ 54998 h 146122"/>
                <a:gd name="connsiteX26" fmla="*/ 38222 w 110662"/>
                <a:gd name="connsiteY26" fmla="*/ 59383 h 14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662" h="146122">
                  <a:moveTo>
                    <a:pt x="87024" y="42226"/>
                  </a:moveTo>
                  <a:cubicBezTo>
                    <a:pt x="94364" y="46610"/>
                    <a:pt x="100178" y="53092"/>
                    <a:pt x="104372" y="61385"/>
                  </a:cubicBezTo>
                  <a:cubicBezTo>
                    <a:pt x="108566" y="69678"/>
                    <a:pt x="110663" y="79495"/>
                    <a:pt x="110663" y="90743"/>
                  </a:cubicBezTo>
                  <a:cubicBezTo>
                    <a:pt x="110663" y="101990"/>
                    <a:pt x="108566" y="111903"/>
                    <a:pt x="104372" y="120291"/>
                  </a:cubicBezTo>
                  <a:cubicBezTo>
                    <a:pt x="100178" y="128680"/>
                    <a:pt x="94459" y="135066"/>
                    <a:pt x="87024" y="139451"/>
                  </a:cubicBezTo>
                  <a:cubicBezTo>
                    <a:pt x="79685" y="143930"/>
                    <a:pt x="71297" y="146123"/>
                    <a:pt x="61861" y="146123"/>
                  </a:cubicBezTo>
                  <a:cubicBezTo>
                    <a:pt x="52424" y="146123"/>
                    <a:pt x="43750" y="143740"/>
                    <a:pt x="36792" y="138879"/>
                  </a:cubicBezTo>
                  <a:cubicBezTo>
                    <a:pt x="29834" y="134017"/>
                    <a:pt x="25068" y="127631"/>
                    <a:pt x="22304" y="119720"/>
                  </a:cubicBezTo>
                  <a:lnTo>
                    <a:pt x="22304" y="144788"/>
                  </a:lnTo>
                  <a:lnTo>
                    <a:pt x="0" y="144788"/>
                  </a:lnTo>
                  <a:lnTo>
                    <a:pt x="0" y="0"/>
                  </a:lnTo>
                  <a:lnTo>
                    <a:pt x="22304" y="0"/>
                  </a:lnTo>
                  <a:lnTo>
                    <a:pt x="22304" y="62052"/>
                  </a:lnTo>
                  <a:cubicBezTo>
                    <a:pt x="25068" y="54141"/>
                    <a:pt x="29834" y="47659"/>
                    <a:pt x="36792" y="42893"/>
                  </a:cubicBezTo>
                  <a:cubicBezTo>
                    <a:pt x="43750" y="38032"/>
                    <a:pt x="52043" y="35649"/>
                    <a:pt x="61861" y="35649"/>
                  </a:cubicBezTo>
                  <a:cubicBezTo>
                    <a:pt x="71678" y="35649"/>
                    <a:pt x="79685" y="37841"/>
                    <a:pt x="87024" y="42321"/>
                  </a:cubicBezTo>
                  <a:close/>
                  <a:moveTo>
                    <a:pt x="38222" y="59574"/>
                  </a:moveTo>
                  <a:cubicBezTo>
                    <a:pt x="33265" y="62529"/>
                    <a:pt x="29357" y="66723"/>
                    <a:pt x="26498" y="72061"/>
                  </a:cubicBezTo>
                  <a:cubicBezTo>
                    <a:pt x="23639" y="77494"/>
                    <a:pt x="22209" y="83689"/>
                    <a:pt x="22209" y="90743"/>
                  </a:cubicBezTo>
                  <a:cubicBezTo>
                    <a:pt x="22209" y="97797"/>
                    <a:pt x="23639" y="104183"/>
                    <a:pt x="26498" y="109520"/>
                  </a:cubicBezTo>
                  <a:cubicBezTo>
                    <a:pt x="29357" y="114858"/>
                    <a:pt x="33265" y="119052"/>
                    <a:pt x="38222" y="121912"/>
                  </a:cubicBezTo>
                  <a:cubicBezTo>
                    <a:pt x="43179" y="124867"/>
                    <a:pt x="48802" y="126297"/>
                    <a:pt x="55093" y="126297"/>
                  </a:cubicBezTo>
                  <a:cubicBezTo>
                    <a:pt x="65006" y="126297"/>
                    <a:pt x="73013" y="123151"/>
                    <a:pt x="78922" y="116765"/>
                  </a:cubicBezTo>
                  <a:cubicBezTo>
                    <a:pt x="84832" y="110378"/>
                    <a:pt x="87882" y="101704"/>
                    <a:pt x="87882" y="90648"/>
                  </a:cubicBezTo>
                  <a:cubicBezTo>
                    <a:pt x="87882" y="79591"/>
                    <a:pt x="84927" y="71012"/>
                    <a:pt x="78922" y="64626"/>
                  </a:cubicBezTo>
                  <a:cubicBezTo>
                    <a:pt x="72917" y="58239"/>
                    <a:pt x="65006" y="54998"/>
                    <a:pt x="55093" y="54998"/>
                  </a:cubicBezTo>
                  <a:cubicBezTo>
                    <a:pt x="48802" y="54998"/>
                    <a:pt x="43179" y="56428"/>
                    <a:pt x="38222" y="5938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7CA62A53-8A1D-DBFA-F48B-05D79B54223B}"/>
                </a:ext>
              </a:extLst>
            </p:cNvPr>
            <p:cNvSpPr/>
            <p:nvPr/>
          </p:nvSpPr>
          <p:spPr>
            <a:xfrm>
              <a:off x="19001159" y="12640974"/>
              <a:ext cx="109137" cy="107804"/>
            </a:xfrm>
            <a:custGeom>
              <a:avLst/>
              <a:gdLst>
                <a:gd name="connsiteX0" fmla="*/ 54807 w 109137"/>
                <a:gd name="connsiteY0" fmla="*/ 84738 h 107804"/>
                <a:gd name="connsiteX1" fmla="*/ 85308 w 109137"/>
                <a:gd name="connsiteY1" fmla="*/ 0 h 107804"/>
                <a:gd name="connsiteX2" fmla="*/ 109138 w 109137"/>
                <a:gd name="connsiteY2" fmla="*/ 0 h 107804"/>
                <a:gd name="connsiteX3" fmla="*/ 68056 w 109137"/>
                <a:gd name="connsiteY3" fmla="*/ 107805 h 107804"/>
                <a:gd name="connsiteX4" fmla="*/ 41082 w 109137"/>
                <a:gd name="connsiteY4" fmla="*/ 107805 h 107804"/>
                <a:gd name="connsiteX5" fmla="*/ 0 w 109137"/>
                <a:gd name="connsiteY5" fmla="*/ 0 h 107804"/>
                <a:gd name="connsiteX6" fmla="*/ 23829 w 109137"/>
                <a:gd name="connsiteY6" fmla="*/ 0 h 107804"/>
                <a:gd name="connsiteX7" fmla="*/ 54712 w 109137"/>
                <a:gd name="connsiteY7" fmla="*/ 84738 h 107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137" h="107804">
                  <a:moveTo>
                    <a:pt x="54807" y="84738"/>
                  </a:moveTo>
                  <a:lnTo>
                    <a:pt x="85308" y="0"/>
                  </a:lnTo>
                  <a:lnTo>
                    <a:pt x="109138" y="0"/>
                  </a:lnTo>
                  <a:lnTo>
                    <a:pt x="68056" y="107805"/>
                  </a:lnTo>
                  <a:lnTo>
                    <a:pt x="41082" y="107805"/>
                  </a:lnTo>
                  <a:lnTo>
                    <a:pt x="0" y="0"/>
                  </a:lnTo>
                  <a:lnTo>
                    <a:pt x="23829" y="0"/>
                  </a:lnTo>
                  <a:lnTo>
                    <a:pt x="54712" y="8473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77E0A0A9-CC08-A8FD-BEC6-E6E850120196}"/>
                </a:ext>
              </a:extLst>
            </p:cNvPr>
            <p:cNvSpPr/>
            <p:nvPr/>
          </p:nvSpPr>
          <p:spPr>
            <a:xfrm>
              <a:off x="19118970" y="12596555"/>
              <a:ext cx="28785" cy="152223"/>
            </a:xfrm>
            <a:custGeom>
              <a:avLst/>
              <a:gdLst>
                <a:gd name="connsiteX0" fmla="*/ 3908 w 28785"/>
                <a:gd name="connsiteY0" fmla="*/ 3717 h 152223"/>
                <a:gd name="connsiteX1" fmla="*/ 14298 w 28785"/>
                <a:gd name="connsiteY1" fmla="*/ 0 h 152223"/>
                <a:gd name="connsiteX2" fmla="*/ 24782 w 28785"/>
                <a:gd name="connsiteY2" fmla="*/ 3717 h 152223"/>
                <a:gd name="connsiteX3" fmla="*/ 28786 w 28785"/>
                <a:gd name="connsiteY3" fmla="*/ 13154 h 152223"/>
                <a:gd name="connsiteX4" fmla="*/ 24782 w 28785"/>
                <a:gd name="connsiteY4" fmla="*/ 22304 h 152223"/>
                <a:gd name="connsiteX5" fmla="*/ 14298 w 28785"/>
                <a:gd name="connsiteY5" fmla="*/ 25831 h 152223"/>
                <a:gd name="connsiteX6" fmla="*/ 3908 w 28785"/>
                <a:gd name="connsiteY6" fmla="*/ 22304 h 152223"/>
                <a:gd name="connsiteX7" fmla="*/ 0 w 28785"/>
                <a:gd name="connsiteY7" fmla="*/ 13154 h 152223"/>
                <a:gd name="connsiteX8" fmla="*/ 3908 w 28785"/>
                <a:gd name="connsiteY8" fmla="*/ 3717 h 152223"/>
                <a:gd name="connsiteX9" fmla="*/ 25450 w 28785"/>
                <a:gd name="connsiteY9" fmla="*/ 44418 h 152223"/>
                <a:gd name="connsiteX10" fmla="*/ 25450 w 28785"/>
                <a:gd name="connsiteY10" fmla="*/ 152223 h 152223"/>
                <a:gd name="connsiteX11" fmla="*/ 3146 w 28785"/>
                <a:gd name="connsiteY11" fmla="*/ 152223 h 152223"/>
                <a:gd name="connsiteX12" fmla="*/ 3146 w 28785"/>
                <a:gd name="connsiteY12" fmla="*/ 44418 h 152223"/>
                <a:gd name="connsiteX13" fmla="*/ 25450 w 28785"/>
                <a:gd name="connsiteY13" fmla="*/ 44418 h 15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785" h="152223">
                  <a:moveTo>
                    <a:pt x="3908" y="3717"/>
                  </a:moveTo>
                  <a:cubicBezTo>
                    <a:pt x="6481" y="1239"/>
                    <a:pt x="10008" y="0"/>
                    <a:pt x="14298" y="0"/>
                  </a:cubicBezTo>
                  <a:cubicBezTo>
                    <a:pt x="18587" y="0"/>
                    <a:pt x="22114" y="1239"/>
                    <a:pt x="24782" y="3717"/>
                  </a:cubicBezTo>
                  <a:cubicBezTo>
                    <a:pt x="27451" y="6196"/>
                    <a:pt x="28786" y="9341"/>
                    <a:pt x="28786" y="13154"/>
                  </a:cubicBezTo>
                  <a:cubicBezTo>
                    <a:pt x="28786" y="16967"/>
                    <a:pt x="27451" y="20017"/>
                    <a:pt x="24782" y="22304"/>
                  </a:cubicBezTo>
                  <a:cubicBezTo>
                    <a:pt x="22114" y="24687"/>
                    <a:pt x="18587" y="25831"/>
                    <a:pt x="14298" y="25831"/>
                  </a:cubicBezTo>
                  <a:cubicBezTo>
                    <a:pt x="10008" y="25831"/>
                    <a:pt x="6577" y="24687"/>
                    <a:pt x="3908" y="22304"/>
                  </a:cubicBezTo>
                  <a:cubicBezTo>
                    <a:pt x="1335" y="19921"/>
                    <a:pt x="0" y="16871"/>
                    <a:pt x="0" y="13154"/>
                  </a:cubicBezTo>
                  <a:cubicBezTo>
                    <a:pt x="0" y="9436"/>
                    <a:pt x="1335" y="6291"/>
                    <a:pt x="3908" y="3717"/>
                  </a:cubicBezTo>
                  <a:close/>
                  <a:moveTo>
                    <a:pt x="25450" y="44418"/>
                  </a:moveTo>
                  <a:lnTo>
                    <a:pt x="25450" y="152223"/>
                  </a:lnTo>
                  <a:lnTo>
                    <a:pt x="3146" y="152223"/>
                  </a:lnTo>
                  <a:lnTo>
                    <a:pt x="3146" y="44418"/>
                  </a:lnTo>
                  <a:lnTo>
                    <a:pt x="25450" y="4441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ED3E0908-B5F9-B789-7054-FE50FAB60F41}"/>
                </a:ext>
              </a:extLst>
            </p:cNvPr>
            <p:cNvSpPr/>
            <p:nvPr/>
          </p:nvSpPr>
          <p:spPr>
            <a:xfrm>
              <a:off x="19161005" y="12639544"/>
              <a:ext cx="109614" cy="110569"/>
            </a:xfrm>
            <a:custGeom>
              <a:avLst/>
              <a:gdLst>
                <a:gd name="connsiteX0" fmla="*/ 83021 w 109614"/>
                <a:gd name="connsiteY0" fmla="*/ 6672 h 110569"/>
                <a:gd name="connsiteX1" fmla="*/ 102561 w 109614"/>
                <a:gd name="connsiteY1" fmla="*/ 25831 h 110569"/>
                <a:gd name="connsiteX2" fmla="*/ 109614 w 109614"/>
                <a:gd name="connsiteY2" fmla="*/ 55189 h 110569"/>
                <a:gd name="connsiteX3" fmla="*/ 102561 w 109614"/>
                <a:gd name="connsiteY3" fmla="*/ 84738 h 110569"/>
                <a:gd name="connsiteX4" fmla="*/ 83021 w 109614"/>
                <a:gd name="connsiteY4" fmla="*/ 103897 h 110569"/>
                <a:gd name="connsiteX5" fmla="*/ 54807 w 109614"/>
                <a:gd name="connsiteY5" fmla="*/ 110569 h 110569"/>
                <a:gd name="connsiteX6" fmla="*/ 26689 w 109614"/>
                <a:gd name="connsiteY6" fmla="*/ 103897 h 110569"/>
                <a:gd name="connsiteX7" fmla="*/ 7149 w 109614"/>
                <a:gd name="connsiteY7" fmla="*/ 84643 h 110569"/>
                <a:gd name="connsiteX8" fmla="*/ 0 w 109614"/>
                <a:gd name="connsiteY8" fmla="*/ 55189 h 110569"/>
                <a:gd name="connsiteX9" fmla="*/ 7149 w 109614"/>
                <a:gd name="connsiteY9" fmla="*/ 25831 h 110569"/>
                <a:gd name="connsiteX10" fmla="*/ 26689 w 109614"/>
                <a:gd name="connsiteY10" fmla="*/ 6672 h 110569"/>
                <a:gd name="connsiteX11" fmla="*/ 54807 w 109614"/>
                <a:gd name="connsiteY11" fmla="*/ 0 h 110569"/>
                <a:gd name="connsiteX12" fmla="*/ 83021 w 109614"/>
                <a:gd name="connsiteY12" fmla="*/ 6672 h 110569"/>
                <a:gd name="connsiteX13" fmla="*/ 38985 w 109614"/>
                <a:gd name="connsiteY13" fmla="*/ 23353 h 110569"/>
                <a:gd name="connsiteX14" fmla="*/ 27356 w 109614"/>
                <a:gd name="connsiteY14" fmla="*/ 35363 h 110569"/>
                <a:gd name="connsiteX15" fmla="*/ 22971 w 109614"/>
                <a:gd name="connsiteY15" fmla="*/ 55189 h 110569"/>
                <a:gd name="connsiteX16" fmla="*/ 27356 w 109614"/>
                <a:gd name="connsiteY16" fmla="*/ 75111 h 110569"/>
                <a:gd name="connsiteX17" fmla="*/ 38985 w 109614"/>
                <a:gd name="connsiteY17" fmla="*/ 87026 h 110569"/>
                <a:gd name="connsiteX18" fmla="*/ 54807 w 109614"/>
                <a:gd name="connsiteY18" fmla="*/ 90934 h 110569"/>
                <a:gd name="connsiteX19" fmla="*/ 70630 w 109614"/>
                <a:gd name="connsiteY19" fmla="*/ 87026 h 110569"/>
                <a:gd name="connsiteX20" fmla="*/ 82258 w 109614"/>
                <a:gd name="connsiteY20" fmla="*/ 75111 h 110569"/>
                <a:gd name="connsiteX21" fmla="*/ 86643 w 109614"/>
                <a:gd name="connsiteY21" fmla="*/ 55189 h 110569"/>
                <a:gd name="connsiteX22" fmla="*/ 82258 w 109614"/>
                <a:gd name="connsiteY22" fmla="*/ 35363 h 110569"/>
                <a:gd name="connsiteX23" fmla="*/ 70630 w 109614"/>
                <a:gd name="connsiteY23" fmla="*/ 23353 h 110569"/>
                <a:gd name="connsiteX24" fmla="*/ 54807 w 109614"/>
                <a:gd name="connsiteY24" fmla="*/ 19445 h 110569"/>
                <a:gd name="connsiteX25" fmla="*/ 38985 w 109614"/>
                <a:gd name="connsiteY25" fmla="*/ 23353 h 11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9614" h="110569">
                  <a:moveTo>
                    <a:pt x="83021" y="6672"/>
                  </a:moveTo>
                  <a:cubicBezTo>
                    <a:pt x="91409" y="11057"/>
                    <a:pt x="97890" y="17539"/>
                    <a:pt x="102561" y="25831"/>
                  </a:cubicBezTo>
                  <a:cubicBezTo>
                    <a:pt x="107231" y="34219"/>
                    <a:pt x="109614" y="43942"/>
                    <a:pt x="109614" y="55189"/>
                  </a:cubicBezTo>
                  <a:cubicBezTo>
                    <a:pt x="109614" y="66437"/>
                    <a:pt x="107231" y="76350"/>
                    <a:pt x="102561" y="84738"/>
                  </a:cubicBezTo>
                  <a:cubicBezTo>
                    <a:pt x="97890" y="93126"/>
                    <a:pt x="91314" y="99512"/>
                    <a:pt x="83021" y="103897"/>
                  </a:cubicBezTo>
                  <a:cubicBezTo>
                    <a:pt x="74633" y="108377"/>
                    <a:pt x="65292" y="110569"/>
                    <a:pt x="54807" y="110569"/>
                  </a:cubicBezTo>
                  <a:cubicBezTo>
                    <a:pt x="44322" y="110569"/>
                    <a:pt x="34981" y="108377"/>
                    <a:pt x="26689" y="103897"/>
                  </a:cubicBezTo>
                  <a:cubicBezTo>
                    <a:pt x="18396" y="99512"/>
                    <a:pt x="11915" y="93031"/>
                    <a:pt x="7149" y="84643"/>
                  </a:cubicBezTo>
                  <a:cubicBezTo>
                    <a:pt x="2383" y="76255"/>
                    <a:pt x="0" y="66437"/>
                    <a:pt x="0" y="55189"/>
                  </a:cubicBezTo>
                  <a:cubicBezTo>
                    <a:pt x="0" y="43942"/>
                    <a:pt x="2383" y="34219"/>
                    <a:pt x="7149" y="25831"/>
                  </a:cubicBezTo>
                  <a:cubicBezTo>
                    <a:pt x="11915" y="17443"/>
                    <a:pt x="18396" y="11057"/>
                    <a:pt x="26689" y="6672"/>
                  </a:cubicBezTo>
                  <a:cubicBezTo>
                    <a:pt x="34981" y="2192"/>
                    <a:pt x="44322" y="0"/>
                    <a:pt x="54807" y="0"/>
                  </a:cubicBezTo>
                  <a:cubicBezTo>
                    <a:pt x="65292" y="0"/>
                    <a:pt x="74633" y="2192"/>
                    <a:pt x="83021" y="6672"/>
                  </a:cubicBezTo>
                  <a:close/>
                  <a:moveTo>
                    <a:pt x="38985" y="23353"/>
                  </a:moveTo>
                  <a:cubicBezTo>
                    <a:pt x="34124" y="25927"/>
                    <a:pt x="30311" y="29930"/>
                    <a:pt x="27356" y="35363"/>
                  </a:cubicBezTo>
                  <a:cubicBezTo>
                    <a:pt x="24401" y="40796"/>
                    <a:pt x="22971" y="47373"/>
                    <a:pt x="22971" y="55189"/>
                  </a:cubicBezTo>
                  <a:cubicBezTo>
                    <a:pt x="22971" y="63005"/>
                    <a:pt x="24401" y="69773"/>
                    <a:pt x="27356" y="75111"/>
                  </a:cubicBezTo>
                  <a:cubicBezTo>
                    <a:pt x="30311" y="80449"/>
                    <a:pt x="34124" y="84452"/>
                    <a:pt x="38985" y="87026"/>
                  </a:cubicBezTo>
                  <a:cubicBezTo>
                    <a:pt x="43846" y="89599"/>
                    <a:pt x="49088" y="90934"/>
                    <a:pt x="54807" y="90934"/>
                  </a:cubicBezTo>
                  <a:cubicBezTo>
                    <a:pt x="60526" y="90934"/>
                    <a:pt x="65864" y="89599"/>
                    <a:pt x="70630" y="87026"/>
                  </a:cubicBezTo>
                  <a:cubicBezTo>
                    <a:pt x="75491" y="84452"/>
                    <a:pt x="79304" y="80449"/>
                    <a:pt x="82258" y="75111"/>
                  </a:cubicBezTo>
                  <a:cubicBezTo>
                    <a:pt x="85213" y="69773"/>
                    <a:pt x="86643" y="63101"/>
                    <a:pt x="86643" y="55189"/>
                  </a:cubicBezTo>
                  <a:cubicBezTo>
                    <a:pt x="86643" y="47278"/>
                    <a:pt x="85213" y="40701"/>
                    <a:pt x="82258" y="35363"/>
                  </a:cubicBezTo>
                  <a:cubicBezTo>
                    <a:pt x="79304" y="29930"/>
                    <a:pt x="75491" y="25927"/>
                    <a:pt x="70630" y="23353"/>
                  </a:cubicBezTo>
                  <a:cubicBezTo>
                    <a:pt x="65769" y="20780"/>
                    <a:pt x="60526" y="19445"/>
                    <a:pt x="54807" y="19445"/>
                  </a:cubicBezTo>
                  <a:cubicBezTo>
                    <a:pt x="49088" y="19445"/>
                    <a:pt x="43750" y="20780"/>
                    <a:pt x="38985" y="2335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3DF836B3-56E9-1818-B46E-3BE4DEFBA17A}"/>
                </a:ext>
              </a:extLst>
            </p:cNvPr>
            <p:cNvSpPr/>
            <p:nvPr/>
          </p:nvSpPr>
          <p:spPr>
            <a:xfrm>
              <a:off x="19284727" y="12640974"/>
              <a:ext cx="101893" cy="109425"/>
            </a:xfrm>
            <a:custGeom>
              <a:avLst/>
              <a:gdLst>
                <a:gd name="connsiteX0" fmla="*/ 101894 w 101893"/>
                <a:gd name="connsiteY0" fmla="*/ 0 h 109425"/>
                <a:gd name="connsiteX1" fmla="*/ 101894 w 101893"/>
                <a:gd name="connsiteY1" fmla="*/ 107805 h 109425"/>
                <a:gd name="connsiteX2" fmla="*/ 79399 w 101893"/>
                <a:gd name="connsiteY2" fmla="*/ 107805 h 109425"/>
                <a:gd name="connsiteX3" fmla="*/ 79399 w 101893"/>
                <a:gd name="connsiteY3" fmla="*/ 84356 h 109425"/>
                <a:gd name="connsiteX4" fmla="*/ 65101 w 101893"/>
                <a:gd name="connsiteY4" fmla="*/ 102848 h 109425"/>
                <a:gd name="connsiteX5" fmla="*/ 41463 w 101893"/>
                <a:gd name="connsiteY5" fmla="*/ 109425 h 109425"/>
                <a:gd name="connsiteX6" fmla="*/ 11343 w 101893"/>
                <a:gd name="connsiteY6" fmla="*/ 97320 h 109425"/>
                <a:gd name="connsiteX7" fmla="*/ 0 w 101893"/>
                <a:gd name="connsiteY7" fmla="*/ 62719 h 109425"/>
                <a:gd name="connsiteX8" fmla="*/ 0 w 101893"/>
                <a:gd name="connsiteY8" fmla="*/ 95 h 109425"/>
                <a:gd name="connsiteX9" fmla="*/ 22304 w 101893"/>
                <a:gd name="connsiteY9" fmla="*/ 95 h 109425"/>
                <a:gd name="connsiteX10" fmla="*/ 22304 w 101893"/>
                <a:gd name="connsiteY10" fmla="*/ 60336 h 109425"/>
                <a:gd name="connsiteX11" fmla="*/ 29739 w 101893"/>
                <a:gd name="connsiteY11" fmla="*/ 82927 h 109425"/>
                <a:gd name="connsiteX12" fmla="*/ 50041 w 101893"/>
                <a:gd name="connsiteY12" fmla="*/ 90838 h 109425"/>
                <a:gd name="connsiteX13" fmla="*/ 71392 w 101893"/>
                <a:gd name="connsiteY13" fmla="*/ 82260 h 109425"/>
                <a:gd name="connsiteX14" fmla="*/ 79399 w 101893"/>
                <a:gd name="connsiteY14" fmla="*/ 57191 h 109425"/>
                <a:gd name="connsiteX15" fmla="*/ 79399 w 101893"/>
                <a:gd name="connsiteY15" fmla="*/ 0 h 109425"/>
                <a:gd name="connsiteX16" fmla="*/ 101894 w 101893"/>
                <a:gd name="connsiteY16" fmla="*/ 0 h 10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1893" h="109425">
                  <a:moveTo>
                    <a:pt x="101894" y="0"/>
                  </a:moveTo>
                  <a:lnTo>
                    <a:pt x="101894" y="107805"/>
                  </a:lnTo>
                  <a:lnTo>
                    <a:pt x="79399" y="107805"/>
                  </a:lnTo>
                  <a:lnTo>
                    <a:pt x="79399" y="84356"/>
                  </a:lnTo>
                  <a:cubicBezTo>
                    <a:pt x="76635" y="92268"/>
                    <a:pt x="71869" y="98464"/>
                    <a:pt x="65101" y="102848"/>
                  </a:cubicBezTo>
                  <a:cubicBezTo>
                    <a:pt x="58334" y="107233"/>
                    <a:pt x="50422" y="109425"/>
                    <a:pt x="41463" y="109425"/>
                  </a:cubicBezTo>
                  <a:cubicBezTo>
                    <a:pt x="28976" y="109425"/>
                    <a:pt x="18873" y="105422"/>
                    <a:pt x="11343" y="97320"/>
                  </a:cubicBezTo>
                  <a:cubicBezTo>
                    <a:pt x="3813" y="89218"/>
                    <a:pt x="0" y="77684"/>
                    <a:pt x="0" y="62719"/>
                  </a:cubicBezTo>
                  <a:lnTo>
                    <a:pt x="0" y="95"/>
                  </a:lnTo>
                  <a:lnTo>
                    <a:pt x="22304" y="95"/>
                  </a:lnTo>
                  <a:lnTo>
                    <a:pt x="22304" y="60336"/>
                  </a:lnTo>
                  <a:cubicBezTo>
                    <a:pt x="22304" y="70154"/>
                    <a:pt x="24782" y="77684"/>
                    <a:pt x="29739" y="82927"/>
                  </a:cubicBezTo>
                  <a:cubicBezTo>
                    <a:pt x="34695" y="88169"/>
                    <a:pt x="41463" y="90838"/>
                    <a:pt x="50041" y="90838"/>
                  </a:cubicBezTo>
                  <a:cubicBezTo>
                    <a:pt x="58620" y="90838"/>
                    <a:pt x="66055" y="87978"/>
                    <a:pt x="71392" y="82260"/>
                  </a:cubicBezTo>
                  <a:cubicBezTo>
                    <a:pt x="76730" y="76540"/>
                    <a:pt x="79399" y="68152"/>
                    <a:pt x="79399" y="57191"/>
                  </a:cubicBezTo>
                  <a:lnTo>
                    <a:pt x="79399" y="0"/>
                  </a:lnTo>
                  <a:lnTo>
                    <a:pt x="101894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:a16="http://schemas.microsoft.com/office/drawing/2014/main" id="{DC50DC44-56D6-4685-F870-6FDA6FEBFFF7}"/>
                </a:ext>
              </a:extLst>
            </p:cNvPr>
            <p:cNvSpPr/>
            <p:nvPr/>
          </p:nvSpPr>
          <p:spPr>
            <a:xfrm>
              <a:off x="19404063" y="12639735"/>
              <a:ext cx="85594" cy="110378"/>
            </a:xfrm>
            <a:custGeom>
              <a:avLst/>
              <a:gdLst>
                <a:gd name="connsiteX0" fmla="*/ 70534 w 85594"/>
                <a:gd name="connsiteY0" fmla="*/ 9532 h 110378"/>
                <a:gd name="connsiteX1" fmla="*/ 84546 w 85594"/>
                <a:gd name="connsiteY1" fmla="*/ 35458 h 110378"/>
                <a:gd name="connsiteX2" fmla="*/ 63386 w 85594"/>
                <a:gd name="connsiteY2" fmla="*/ 35458 h 110378"/>
                <a:gd name="connsiteX3" fmla="*/ 55856 w 85594"/>
                <a:gd name="connsiteY3" fmla="*/ 21256 h 110378"/>
                <a:gd name="connsiteX4" fmla="*/ 39556 w 85594"/>
                <a:gd name="connsiteY4" fmla="*/ 15918 h 110378"/>
                <a:gd name="connsiteX5" fmla="*/ 26498 w 85594"/>
                <a:gd name="connsiteY5" fmla="*/ 19921 h 110378"/>
                <a:gd name="connsiteX6" fmla="*/ 21923 w 85594"/>
                <a:gd name="connsiteY6" fmla="*/ 30788 h 110378"/>
                <a:gd name="connsiteX7" fmla="*/ 25259 w 85594"/>
                <a:gd name="connsiteY7" fmla="*/ 38985 h 110378"/>
                <a:gd name="connsiteX8" fmla="*/ 33551 w 85594"/>
                <a:gd name="connsiteY8" fmla="*/ 43846 h 110378"/>
                <a:gd name="connsiteX9" fmla="*/ 47754 w 85594"/>
                <a:gd name="connsiteY9" fmla="*/ 47754 h 110378"/>
                <a:gd name="connsiteX10" fmla="*/ 67389 w 85594"/>
                <a:gd name="connsiteY10" fmla="*/ 53378 h 110378"/>
                <a:gd name="connsiteX11" fmla="*/ 80257 w 85594"/>
                <a:gd name="connsiteY11" fmla="*/ 62719 h 110378"/>
                <a:gd name="connsiteX12" fmla="*/ 85595 w 85594"/>
                <a:gd name="connsiteY12" fmla="*/ 80067 h 110378"/>
                <a:gd name="connsiteX13" fmla="*/ 75300 w 85594"/>
                <a:gd name="connsiteY13" fmla="*/ 101990 h 110378"/>
                <a:gd name="connsiteX14" fmla="*/ 47563 w 85594"/>
                <a:gd name="connsiteY14" fmla="*/ 110378 h 110378"/>
                <a:gd name="connsiteX15" fmla="*/ 14965 w 85594"/>
                <a:gd name="connsiteY15" fmla="*/ 100942 h 110378"/>
                <a:gd name="connsiteX16" fmla="*/ 0 w 85594"/>
                <a:gd name="connsiteY16" fmla="*/ 74729 h 110378"/>
                <a:gd name="connsiteX17" fmla="*/ 21732 w 85594"/>
                <a:gd name="connsiteY17" fmla="*/ 74729 h 110378"/>
                <a:gd name="connsiteX18" fmla="*/ 29548 w 85594"/>
                <a:gd name="connsiteY18" fmla="*/ 89027 h 110378"/>
                <a:gd name="connsiteX19" fmla="*/ 47563 w 85594"/>
                <a:gd name="connsiteY19" fmla="*/ 94460 h 110378"/>
                <a:gd name="connsiteX20" fmla="*/ 60145 w 85594"/>
                <a:gd name="connsiteY20" fmla="*/ 90266 h 110378"/>
                <a:gd name="connsiteX21" fmla="*/ 64720 w 85594"/>
                <a:gd name="connsiteY21" fmla="*/ 79591 h 110378"/>
                <a:gd name="connsiteX22" fmla="*/ 61194 w 85594"/>
                <a:gd name="connsiteY22" fmla="*/ 70631 h 110378"/>
                <a:gd name="connsiteX23" fmla="*/ 52424 w 85594"/>
                <a:gd name="connsiteY23" fmla="*/ 65484 h 110378"/>
                <a:gd name="connsiteX24" fmla="*/ 37936 w 85594"/>
                <a:gd name="connsiteY24" fmla="*/ 61671 h 110378"/>
                <a:gd name="connsiteX25" fmla="*/ 18873 w 85594"/>
                <a:gd name="connsiteY25" fmla="*/ 56238 h 110378"/>
                <a:gd name="connsiteX26" fmla="*/ 6386 w 85594"/>
                <a:gd name="connsiteY26" fmla="*/ 47373 h 110378"/>
                <a:gd name="connsiteX27" fmla="*/ 1239 w 85594"/>
                <a:gd name="connsiteY27" fmla="*/ 30692 h 110378"/>
                <a:gd name="connsiteX28" fmla="*/ 11533 w 85594"/>
                <a:gd name="connsiteY28" fmla="*/ 8483 h 110378"/>
                <a:gd name="connsiteX29" fmla="*/ 40033 w 85594"/>
                <a:gd name="connsiteY29" fmla="*/ 0 h 110378"/>
                <a:gd name="connsiteX30" fmla="*/ 70439 w 85594"/>
                <a:gd name="connsiteY30" fmla="*/ 9722 h 110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5594" h="110378">
                  <a:moveTo>
                    <a:pt x="70534" y="9532"/>
                  </a:moveTo>
                  <a:cubicBezTo>
                    <a:pt x="78160" y="16013"/>
                    <a:pt x="82830" y="24592"/>
                    <a:pt x="84546" y="35458"/>
                  </a:cubicBezTo>
                  <a:lnTo>
                    <a:pt x="63386" y="35458"/>
                  </a:lnTo>
                  <a:cubicBezTo>
                    <a:pt x="62433" y="29549"/>
                    <a:pt x="59954" y="24878"/>
                    <a:pt x="55856" y="21256"/>
                  </a:cubicBezTo>
                  <a:cubicBezTo>
                    <a:pt x="51757" y="17634"/>
                    <a:pt x="46324" y="15918"/>
                    <a:pt x="39556" y="15918"/>
                  </a:cubicBezTo>
                  <a:cubicBezTo>
                    <a:pt x="33933" y="15918"/>
                    <a:pt x="29644" y="17253"/>
                    <a:pt x="26498" y="19921"/>
                  </a:cubicBezTo>
                  <a:cubicBezTo>
                    <a:pt x="23448" y="22590"/>
                    <a:pt x="21923" y="26212"/>
                    <a:pt x="21923" y="30788"/>
                  </a:cubicBezTo>
                  <a:cubicBezTo>
                    <a:pt x="21923" y="34219"/>
                    <a:pt x="23067" y="36888"/>
                    <a:pt x="25259" y="38985"/>
                  </a:cubicBezTo>
                  <a:cubicBezTo>
                    <a:pt x="27451" y="41082"/>
                    <a:pt x="30216" y="42702"/>
                    <a:pt x="33551" y="43846"/>
                  </a:cubicBezTo>
                  <a:cubicBezTo>
                    <a:pt x="36888" y="44990"/>
                    <a:pt x="41558" y="46324"/>
                    <a:pt x="47754" y="47754"/>
                  </a:cubicBezTo>
                  <a:cubicBezTo>
                    <a:pt x="55856" y="49565"/>
                    <a:pt x="62433" y="51472"/>
                    <a:pt x="67389" y="53378"/>
                  </a:cubicBezTo>
                  <a:cubicBezTo>
                    <a:pt x="72441" y="55380"/>
                    <a:pt x="76730" y="58430"/>
                    <a:pt x="80257" y="62719"/>
                  </a:cubicBezTo>
                  <a:cubicBezTo>
                    <a:pt x="83879" y="67009"/>
                    <a:pt x="85595" y="72728"/>
                    <a:pt x="85595" y="80067"/>
                  </a:cubicBezTo>
                  <a:cubicBezTo>
                    <a:pt x="85595" y="89027"/>
                    <a:pt x="82163" y="96367"/>
                    <a:pt x="75300" y="101990"/>
                  </a:cubicBezTo>
                  <a:cubicBezTo>
                    <a:pt x="68437" y="107614"/>
                    <a:pt x="59192" y="110378"/>
                    <a:pt x="47563" y="110378"/>
                  </a:cubicBezTo>
                  <a:cubicBezTo>
                    <a:pt x="34124" y="110378"/>
                    <a:pt x="23257" y="107233"/>
                    <a:pt x="14965" y="100942"/>
                  </a:cubicBezTo>
                  <a:cubicBezTo>
                    <a:pt x="6672" y="94651"/>
                    <a:pt x="1716" y="85977"/>
                    <a:pt x="0" y="74729"/>
                  </a:cubicBezTo>
                  <a:lnTo>
                    <a:pt x="21732" y="74729"/>
                  </a:lnTo>
                  <a:cubicBezTo>
                    <a:pt x="22400" y="80639"/>
                    <a:pt x="24973" y="85405"/>
                    <a:pt x="29548" y="89027"/>
                  </a:cubicBezTo>
                  <a:cubicBezTo>
                    <a:pt x="34124" y="92649"/>
                    <a:pt x="40128" y="94460"/>
                    <a:pt x="47563" y="94460"/>
                  </a:cubicBezTo>
                  <a:cubicBezTo>
                    <a:pt x="52901" y="94460"/>
                    <a:pt x="57095" y="93031"/>
                    <a:pt x="60145" y="90266"/>
                  </a:cubicBezTo>
                  <a:cubicBezTo>
                    <a:pt x="63195" y="87502"/>
                    <a:pt x="64720" y="83880"/>
                    <a:pt x="64720" y="79591"/>
                  </a:cubicBezTo>
                  <a:cubicBezTo>
                    <a:pt x="64720" y="75778"/>
                    <a:pt x="63576" y="72823"/>
                    <a:pt x="61194" y="70631"/>
                  </a:cubicBezTo>
                  <a:cubicBezTo>
                    <a:pt x="58811" y="68438"/>
                    <a:pt x="55951" y="66723"/>
                    <a:pt x="52424" y="65484"/>
                  </a:cubicBezTo>
                  <a:cubicBezTo>
                    <a:pt x="48898" y="64244"/>
                    <a:pt x="44036" y="63005"/>
                    <a:pt x="37936" y="61671"/>
                  </a:cubicBezTo>
                  <a:cubicBezTo>
                    <a:pt x="30120" y="59860"/>
                    <a:pt x="23734" y="58049"/>
                    <a:pt x="18873" y="56238"/>
                  </a:cubicBezTo>
                  <a:cubicBezTo>
                    <a:pt x="14012" y="54427"/>
                    <a:pt x="9818" y="51472"/>
                    <a:pt x="6386" y="47373"/>
                  </a:cubicBezTo>
                  <a:cubicBezTo>
                    <a:pt x="2955" y="43275"/>
                    <a:pt x="1239" y="37650"/>
                    <a:pt x="1239" y="30692"/>
                  </a:cubicBezTo>
                  <a:cubicBezTo>
                    <a:pt x="1239" y="21542"/>
                    <a:pt x="4670" y="14107"/>
                    <a:pt x="11533" y="8483"/>
                  </a:cubicBezTo>
                  <a:cubicBezTo>
                    <a:pt x="18396" y="2859"/>
                    <a:pt x="27833" y="0"/>
                    <a:pt x="40033" y="0"/>
                  </a:cubicBezTo>
                  <a:cubicBezTo>
                    <a:pt x="52234" y="0"/>
                    <a:pt x="62814" y="3241"/>
                    <a:pt x="70439" y="972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DA0E62E5-2E2A-F413-FFC2-C17A8F1CEE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6748" y="3170668"/>
            <a:ext cx="5932532" cy="1155194"/>
          </a:xfrm>
        </p:spPr>
        <p:txBody>
          <a:bodyPr>
            <a:normAutofit/>
          </a:bodyPr>
          <a:lstStyle>
            <a:lvl1pPr marL="7701" indent="0">
              <a:spcBef>
                <a:spcPts val="167"/>
              </a:spcBef>
              <a:buNone/>
              <a:defRPr sz="2426">
                <a:solidFill>
                  <a:schemeClr val="bg1"/>
                </a:solidFill>
                <a:latin typeface="+mn-lt"/>
              </a:defRPr>
            </a:lvl1pPr>
          </a:lstStyle>
          <a:p>
            <a:pPr marL="12700">
              <a:spcBef>
                <a:spcPts val="275"/>
              </a:spcBef>
            </a:pPr>
            <a:r>
              <a:rPr lang="fr-FR" sz="2426" b="0" spc="-85" dirty="0">
                <a:latin typeface="Poppins Light"/>
                <a:cs typeface="Poppins Light"/>
              </a:rPr>
              <a:t>Présentation du </a:t>
            </a:r>
            <a:r>
              <a:rPr lang="fr-FR" sz="2426" b="0" spc="-85" dirty="0" err="1">
                <a:latin typeface="Poppins Light"/>
                <a:cs typeface="Poppins Light"/>
              </a:rPr>
              <a:t>template</a:t>
            </a:r>
            <a:endParaRPr lang="fr-FR" sz="2426" dirty="0">
              <a:latin typeface="Poppins Light"/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7226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224AC93-C64A-7C8D-6326-483984537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38" y="364850"/>
            <a:ext cx="10514926" cy="1325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DAB6E66-F7E7-D4AC-9A90-40024F0C9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538" y="1825206"/>
            <a:ext cx="10514926" cy="4352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82224D-D197-67F8-6701-ED8A19489C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537" y="6356454"/>
            <a:ext cx="2742815" cy="364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8">
                <a:solidFill>
                  <a:schemeClr val="tx1">
                    <a:tint val="7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fld id="{1611E787-0A9B-4756-83F9-B095994A9993}" type="datetime4">
              <a:rPr lang="fr-FR" smtClean="0"/>
              <a:t>3 novembre 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480D09-7F51-0E84-A807-E96B2A60D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49" y="6356454"/>
            <a:ext cx="4114704" cy="364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8">
                <a:solidFill>
                  <a:schemeClr val="tx1">
                    <a:tint val="7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B5EC8D-D998-FAA7-2FEE-1AA8C734F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48" y="6356454"/>
            <a:ext cx="2742815" cy="364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8">
                <a:solidFill>
                  <a:schemeClr val="tx1">
                    <a:tint val="7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fld id="{362060BF-C460-4FB3-AB63-4430F31C2F5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1940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1" r:id="rId2"/>
    <p:sldLayoutId id="2147483665" r:id="rId3"/>
    <p:sldLayoutId id="2147483663" r:id="rId4"/>
  </p:sldLayoutIdLst>
  <p:hf hdr="0" ftr="0"/>
  <p:txStyles>
    <p:titleStyle>
      <a:lvl1pPr algn="l" defTabSz="554492" rtl="0" eaLnBrk="1" latinLnBrk="0" hangingPunct="1">
        <a:lnSpc>
          <a:spcPct val="90000"/>
        </a:lnSpc>
        <a:spcBef>
          <a:spcPct val="0"/>
        </a:spcBef>
        <a:buNone/>
        <a:defRPr sz="266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8623" indent="-138623" algn="l" defTabSz="554492" rtl="0" eaLnBrk="1" latinLnBrk="0" hangingPunct="1">
        <a:lnSpc>
          <a:spcPct val="90000"/>
        </a:lnSpc>
        <a:spcBef>
          <a:spcPts val="606"/>
        </a:spcBef>
        <a:buFont typeface="Arial" panose="020B0604020202020204" pitchFamily="34" charset="0"/>
        <a:buChar char="•"/>
        <a:defRPr sz="1698" kern="1200">
          <a:solidFill>
            <a:schemeClr val="tx1"/>
          </a:solidFill>
          <a:latin typeface="+mj-lt"/>
          <a:ea typeface="+mn-ea"/>
          <a:cs typeface="+mn-cs"/>
        </a:defRPr>
      </a:lvl1pPr>
      <a:lvl2pPr marL="415869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455" kern="1200">
          <a:solidFill>
            <a:schemeClr val="tx1"/>
          </a:solidFill>
          <a:latin typeface="+mn-lt"/>
          <a:ea typeface="+mn-ea"/>
          <a:cs typeface="+mn-cs"/>
        </a:defRPr>
      </a:lvl2pPr>
      <a:lvl3pPr marL="693115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213" kern="1200">
          <a:solidFill>
            <a:schemeClr val="tx1"/>
          </a:solidFill>
          <a:latin typeface="+mn-lt"/>
          <a:ea typeface="+mn-ea"/>
          <a:cs typeface="+mn-cs"/>
        </a:defRPr>
      </a:lvl3pPr>
      <a:lvl4pPr marL="970361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4pPr>
      <a:lvl5pPr marL="1247607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5pPr>
      <a:lvl6pPr marL="1524853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802100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2079346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356592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1pPr>
      <a:lvl2pPr marL="277246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54492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3pPr>
      <a:lvl4pPr marL="831738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4pPr>
      <a:lvl5pPr marL="1108984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5pPr>
      <a:lvl6pPr marL="1386230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663476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1940723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217969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62">
          <p15:clr>
            <a:srgbClr val="9FCC3B"/>
          </p15:clr>
        </p15:guide>
        <p15:guide id="2" pos="4776">
          <p15:clr>
            <a:srgbClr val="9FCC3B"/>
          </p15:clr>
        </p15:guide>
        <p15:guide id="3" pos="6332">
          <p15:clr>
            <a:srgbClr val="F26B43"/>
          </p15:clr>
        </p15:guide>
        <p15:guide id="4" pos="4512">
          <p15:clr>
            <a:srgbClr val="9FCC3B"/>
          </p15:clr>
        </p15:guide>
        <p15:guide id="5" pos="1236">
          <p15:clr>
            <a:srgbClr val="F26B43"/>
          </p15:clr>
        </p15:guide>
        <p15:guide id="6" pos="8052">
          <p15:clr>
            <a:srgbClr val="9FCC3B"/>
          </p15:clr>
        </p15:guide>
        <p15:guide id="7" pos="8316">
          <p15:clr>
            <a:srgbClr val="9FCC3B"/>
          </p15:clr>
        </p15:guide>
        <p15:guide id="8" pos="3624">
          <p15:clr>
            <a:srgbClr val="F26B43"/>
          </p15:clr>
        </p15:guide>
        <p15:guide id="9" pos="3888">
          <p15:clr>
            <a:srgbClr val="F26B43"/>
          </p15:clr>
        </p15:guide>
        <p15:guide id="10" pos="6612">
          <p15:clr>
            <a:srgbClr val="F26B43"/>
          </p15:clr>
        </p15:guide>
        <p15:guide id="11" pos="8952">
          <p15:clr>
            <a:srgbClr val="F26B43"/>
          </p15:clr>
        </p15:guide>
        <p15:guide id="12" pos="9216">
          <p15:clr>
            <a:srgbClr val="F26B43"/>
          </p15:clr>
        </p15:guide>
        <p15:guide id="13" pos="116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hyperlink" Target="https://fr.m.wikipedia.org/wiki/Fichier:Medusa_1895.jpg" TargetMode="Externa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commons.wikimedia.org/wiki/File:Bernini_Medusa_03.JPG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JP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hyperlink" Target="https://commons.wikimedia.org/wiki/File:20130526_Morelia_viridis_4900.jp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www.python.org/" TargetMode="External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github.com/python/python-docs-fr" TargetMode="External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pytest.org/en/7.3.x/contents.html" TargetMode="External"/><Relationship Id="rId13" Type="http://schemas.openxmlformats.org/officeDocument/2006/relationships/hyperlink" Target="https://github.com/numpy/numpy" TargetMode="External"/><Relationship Id="rId18" Type="http://schemas.openxmlformats.org/officeDocument/2006/relationships/image" Target="../media/image16.png"/><Relationship Id="rId3" Type="http://schemas.openxmlformats.org/officeDocument/2006/relationships/hyperlink" Target="https://sphinx-rtd-tutorial.readthedocs.io/en/latest/index.html" TargetMode="External"/><Relationship Id="rId7" Type="http://schemas.openxmlformats.org/officeDocument/2006/relationships/hyperlink" Target="https://mypy-lang.org/" TargetMode="External"/><Relationship Id="rId12" Type="http://schemas.openxmlformats.org/officeDocument/2006/relationships/hyperlink" Target="https://github.com/scikit-learn/scikit-learn" TargetMode="External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ack.readthedocs.io/en/stable/" TargetMode="External"/><Relationship Id="rId11" Type="http://schemas.openxmlformats.org/officeDocument/2006/relationships/hyperlink" Target="https://github.com/django/django" TargetMode="External"/><Relationship Id="rId5" Type="http://schemas.openxmlformats.org/officeDocument/2006/relationships/hyperlink" Target="https://flake8.pycqa.org/en/latest/" TargetMode="External"/><Relationship Id="rId15" Type="http://schemas.openxmlformats.org/officeDocument/2006/relationships/image" Target="../media/image13.svg"/><Relationship Id="rId10" Type="http://schemas.openxmlformats.org/officeDocument/2006/relationships/hyperlink" Target="https://peps.python.org/" TargetMode="External"/><Relationship Id="rId4" Type="http://schemas.openxmlformats.org/officeDocument/2006/relationships/hyperlink" Target="https://pylint.readthedocs.io/en/latest/" TargetMode="External"/><Relationship Id="rId9" Type="http://schemas.openxmlformats.org/officeDocument/2006/relationships/hyperlink" Target="https://tox.wiki/en/latest/" TargetMode="External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re 67">
            <a:extLst>
              <a:ext uri="{FF2B5EF4-FFF2-40B4-BE49-F238E27FC236}">
                <a16:creationId xmlns:a16="http://schemas.microsoft.com/office/drawing/2014/main" id="{868879DD-0001-64BE-A7FD-AE58529F5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570" y="866517"/>
            <a:ext cx="7874692" cy="1438707"/>
          </a:xfrm>
        </p:spPr>
        <p:txBody>
          <a:bodyPr/>
          <a:lstStyle/>
          <a:p>
            <a:r>
              <a:rPr lang="fr-FR" dirty="0"/>
              <a:t>Python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91FBD3C-C361-3203-CD62-BABDE1B20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554492"/>
            <a:r>
              <a:rPr lang="fr-FR" kern="0" dirty="0">
                <a:solidFill>
                  <a:srgbClr val="00A5E5"/>
                </a:solidFill>
                <a:latin typeface="Poppins Light"/>
              </a:rPr>
              <a:t>30 novembre 2023</a:t>
            </a:r>
            <a:endParaRPr lang="en-US" kern="0" dirty="0">
              <a:solidFill>
                <a:srgbClr val="00A5E5"/>
              </a:solidFill>
              <a:latin typeface="Poppins Light"/>
            </a:endParaRPr>
          </a:p>
        </p:txBody>
      </p:sp>
      <p:sp>
        <p:nvSpPr>
          <p:cNvPr id="69" name="Sous-titre 68">
            <a:extLst>
              <a:ext uri="{FF2B5EF4-FFF2-40B4-BE49-F238E27FC236}">
                <a16:creationId xmlns:a16="http://schemas.microsoft.com/office/drawing/2014/main" id="{ECDF7B01-0C7A-C667-0874-32B66FFFB52C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1024348" y="2436878"/>
            <a:ext cx="5932532" cy="1155194"/>
          </a:xfrm>
        </p:spPr>
        <p:txBody>
          <a:bodyPr/>
          <a:lstStyle/>
          <a:p>
            <a:r>
              <a:rPr lang="it-IT" dirty="0"/>
              <a:t>Il buono, il brutto, il cattivo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574D7D55-4BAA-1F19-3D1A-04980F058FF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6" b="4556"/>
          <a:stretch/>
        </p:blipFill>
        <p:spPr>
          <a:xfrm>
            <a:off x="4634167" y="-1"/>
            <a:ext cx="7576884" cy="6886446"/>
          </a:xfrm>
        </p:spPr>
      </p:pic>
    </p:spTree>
    <p:extLst>
      <p:ext uri="{BB962C8B-B14F-4D97-AF65-F5344CB8AC3E}">
        <p14:creationId xmlns:p14="http://schemas.microsoft.com/office/powerpoint/2010/main" val="269674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E9C288-D2E0-7E93-1DAF-F0A67BAA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54492"/>
            <a:fld id="{362060BF-C460-4FB3-AB63-4430F31C2F52}" type="slidenum">
              <a:rPr lang="fr-FR" kern="0">
                <a:solidFill>
                  <a:prstClr val="white"/>
                </a:solidFill>
                <a:latin typeface="Poppins"/>
              </a:rPr>
              <a:pPr defTabSz="554492"/>
              <a:t>10</a:t>
            </a:fld>
            <a:endParaRPr lang="fr-FR" kern="0">
              <a:solidFill>
                <a:prstClr val="white"/>
              </a:solidFill>
              <a:latin typeface="Poppins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D851D30-1585-3DEC-7DFF-4B5E947C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22" y="581961"/>
            <a:ext cx="10049522" cy="707373"/>
          </a:xfrm>
          <a:solidFill>
            <a:schemeClr val="bg1"/>
          </a:solidFill>
        </p:spPr>
        <p:txBody>
          <a:bodyPr/>
          <a:lstStyle/>
          <a:p>
            <a:r>
              <a:rPr lang="fr-FR" dirty="0"/>
              <a:t>Activité 3 – Environnement virtuel</a:t>
            </a:r>
            <a:endParaRPr lang="fr-FR" b="1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5AE1290-68C8-C4CB-690D-F391EEB9A7DD}"/>
              </a:ext>
            </a:extLst>
          </p:cNvPr>
          <p:cNvSpPr txBox="1">
            <a:spLocks/>
          </p:cNvSpPr>
          <p:nvPr/>
        </p:nvSpPr>
        <p:spPr>
          <a:xfrm>
            <a:off x="215423" y="208328"/>
            <a:ext cx="889478" cy="26186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554492" rtl="0" eaLnBrk="1" latinLnBrk="0" hangingPunct="1">
              <a:lnSpc>
                <a:spcPct val="100000"/>
              </a:lnSpc>
              <a:spcBef>
                <a:spcPts val="606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5869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115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2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0361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7607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853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2100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9346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56592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5"/>
                </a:solidFill>
              </a:rPr>
              <a:t>Il </a:t>
            </a:r>
            <a:r>
              <a:rPr lang="fr-FR" dirty="0" err="1">
                <a:solidFill>
                  <a:schemeClr val="accent5"/>
                </a:solidFill>
              </a:rPr>
              <a:t>buono</a:t>
            </a:r>
            <a:endParaRPr lang="fr-FR" dirty="0">
              <a:solidFill>
                <a:schemeClr val="accent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11E82-EEFC-2B92-61EB-0664CACD466E}"/>
              </a:ext>
            </a:extLst>
          </p:cNvPr>
          <p:cNvSpPr txBox="1"/>
          <p:nvPr/>
        </p:nvSpPr>
        <p:spPr>
          <a:xfrm>
            <a:off x="4230745" y="1430600"/>
            <a:ext cx="62372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/>
              <a:t>Besoin</a:t>
            </a:r>
            <a:r>
              <a:rPr lang="fr-FR" sz="1800" dirty="0"/>
              <a:t> :  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Cohabitation de plusieurs projets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Partager un projet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Principe</a:t>
            </a:r>
            <a:r>
              <a:rPr lang="fr-FR" dirty="0"/>
              <a:t>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Répertoire contenant interpréteur Python &amp; bibliothèques associées à un projet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Construction de ce répertoire à partir d’un fichier de dépendances (requirements.txt)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Outils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les basiques : </a:t>
            </a:r>
            <a:r>
              <a:rPr lang="fr-FR" dirty="0" err="1"/>
              <a:t>venv</a:t>
            </a:r>
            <a:r>
              <a:rPr lang="fr-FR" dirty="0"/>
              <a:t>, </a:t>
            </a:r>
            <a:r>
              <a:rPr lang="fr-FR" dirty="0" err="1"/>
              <a:t>virtualenv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les sophistiqués : </a:t>
            </a:r>
            <a:r>
              <a:rPr lang="fr-FR" dirty="0" err="1"/>
              <a:t>conda</a:t>
            </a:r>
            <a:r>
              <a:rPr lang="fr-FR" dirty="0"/>
              <a:t>, </a:t>
            </a:r>
            <a:r>
              <a:rPr lang="fr-FR" dirty="0" err="1"/>
              <a:t>pipenv</a:t>
            </a:r>
            <a:r>
              <a:rPr lang="fr-FR" dirty="0"/>
              <a:t> , </a:t>
            </a:r>
            <a:r>
              <a:rPr lang="fr-FR" dirty="0" err="1"/>
              <a:t>poetry</a:t>
            </a:r>
            <a:r>
              <a:rPr lang="fr-F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8169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FDC7BF5-99C7-A9D3-CDB4-32056C1FDC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Il </a:t>
            </a:r>
            <a:r>
              <a:rPr lang="fr-FR" dirty="0" err="1"/>
              <a:t>brutto</a:t>
            </a:r>
            <a:endParaRPr lang="fr-FR" dirty="0"/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90EF027B-9CAD-7B16-0CA9-A1655FA6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54492"/>
            <a:fld id="{362060BF-C460-4FB3-AB63-4430F31C2F52}" type="slidenum">
              <a:rPr lang="fr-FR" kern="0">
                <a:solidFill>
                  <a:srgbClr val="1E2124"/>
                </a:solidFill>
                <a:latin typeface="Poppins"/>
              </a:rPr>
              <a:pPr defTabSz="554492"/>
              <a:t>11</a:t>
            </a:fld>
            <a:endParaRPr lang="fr-FR" kern="0">
              <a:solidFill>
                <a:srgbClr val="1E2124"/>
              </a:solidFill>
              <a:latin typeface="Poppins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B65F4A2-9EB6-6039-5916-123416192B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Le Python moche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fr-FR" sz="1800" dirty="0"/>
              <a:t>« Il y a quelque chose de profondément démoralisant, troublant, dans ces brusques transformations d'une bête paisible et que vous croyez connaitre en une créature féroce et comme entièrement autre »</a:t>
            </a:r>
          </a:p>
          <a:p>
            <a:pPr marL="0" indent="0">
              <a:buNone/>
            </a:pPr>
            <a:endParaRPr lang="fr-FR" sz="1800" dirty="0"/>
          </a:p>
          <a:p>
            <a:pPr marL="0" indent="0" algn="r">
              <a:buNone/>
            </a:pPr>
            <a:r>
              <a:rPr lang="fr-FR" sz="1800" dirty="0"/>
              <a:t>Romain Gary, </a:t>
            </a:r>
            <a:r>
              <a:rPr lang="fr-FR" sz="1800" u="sng" dirty="0"/>
              <a:t>Chien blanc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934FA010-DE76-4696-AD48-6571A24DF6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0" r="7760"/>
          <a:stretch/>
        </p:blipFill>
        <p:spPr>
          <a:xfrm>
            <a:off x="0" y="0"/>
            <a:ext cx="4236749" cy="5654241"/>
          </a:xfrm>
        </p:spPr>
      </p:pic>
    </p:spTree>
    <p:extLst>
      <p:ext uri="{BB962C8B-B14F-4D97-AF65-F5344CB8AC3E}">
        <p14:creationId xmlns:p14="http://schemas.microsoft.com/office/powerpoint/2010/main" val="250598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E9C288-D2E0-7E93-1DAF-F0A67BAA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54492"/>
            <a:fld id="{362060BF-C460-4FB3-AB63-4430F31C2F52}" type="slidenum">
              <a:rPr lang="fr-FR" kern="0">
                <a:solidFill>
                  <a:prstClr val="white"/>
                </a:solidFill>
                <a:latin typeface="Poppins"/>
              </a:rPr>
              <a:pPr defTabSz="554492"/>
              <a:t>12</a:t>
            </a:fld>
            <a:endParaRPr lang="fr-FR" kern="0">
              <a:solidFill>
                <a:prstClr val="white"/>
              </a:solidFill>
              <a:latin typeface="Poppins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D851D30-1585-3DEC-7DFF-4B5E947C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22" y="581961"/>
            <a:ext cx="10049522" cy="707373"/>
          </a:xfrm>
          <a:solidFill>
            <a:schemeClr val="bg1"/>
          </a:solidFill>
        </p:spPr>
        <p:txBody>
          <a:bodyPr/>
          <a:lstStyle/>
          <a:p>
            <a:r>
              <a:rPr lang="fr-FR" b="1" dirty="0"/>
              <a:t>Allocation mémoire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5AE1290-68C8-C4CB-690D-F391EEB9A7DD}"/>
              </a:ext>
            </a:extLst>
          </p:cNvPr>
          <p:cNvSpPr txBox="1">
            <a:spLocks/>
          </p:cNvSpPr>
          <p:nvPr/>
        </p:nvSpPr>
        <p:spPr>
          <a:xfrm>
            <a:off x="215423" y="208328"/>
            <a:ext cx="889478" cy="26186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554492" rtl="0" eaLnBrk="1" latinLnBrk="0" hangingPunct="1">
              <a:lnSpc>
                <a:spcPct val="100000"/>
              </a:lnSpc>
              <a:spcBef>
                <a:spcPts val="606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5869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115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2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0361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7607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853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2100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9346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56592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5"/>
                </a:solidFill>
              </a:rPr>
              <a:t>Il </a:t>
            </a:r>
            <a:r>
              <a:rPr lang="fr-FR" dirty="0" err="1">
                <a:solidFill>
                  <a:schemeClr val="accent5"/>
                </a:solidFill>
              </a:rPr>
              <a:t>brutto</a:t>
            </a:r>
            <a:endParaRPr lang="fr-FR" dirty="0">
              <a:solidFill>
                <a:schemeClr val="accent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11E82-EEFC-2B92-61EB-0664CACD466E}"/>
              </a:ext>
            </a:extLst>
          </p:cNvPr>
          <p:cNvSpPr txBox="1"/>
          <p:nvPr/>
        </p:nvSpPr>
        <p:spPr>
          <a:xfrm>
            <a:off x="4202170" y="1812094"/>
            <a:ext cx="5922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Gestion de la mémoire particulièrement inefficace pour les nombres et les chaînes de caractères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5687A-9386-A753-E5A7-EB9C47B16B2A}"/>
              </a:ext>
            </a:extLst>
          </p:cNvPr>
          <p:cNvSpPr txBox="1"/>
          <p:nvPr/>
        </p:nvSpPr>
        <p:spPr>
          <a:xfrm>
            <a:off x="6351480" y="2719575"/>
            <a:ext cx="146334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fr-FR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i +1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241206-16CA-5AD0-7B23-9E61DE187322}"/>
              </a:ext>
            </a:extLst>
          </p:cNvPr>
          <p:cNvGrpSpPr/>
          <p:nvPr/>
        </p:nvGrpSpPr>
        <p:grpSpPr>
          <a:xfrm>
            <a:off x="7497321" y="3404661"/>
            <a:ext cx="3566838" cy="3056044"/>
            <a:chOff x="3596441" y="3404661"/>
            <a:chExt cx="3566838" cy="30560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5E74D3-98F9-38DD-AAA6-07A0D926B7C0}"/>
                </a:ext>
              </a:extLst>
            </p:cNvPr>
            <p:cNvSpPr txBox="1"/>
            <p:nvPr/>
          </p:nvSpPr>
          <p:spPr>
            <a:xfrm>
              <a:off x="4202170" y="6091373"/>
              <a:ext cx="13227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Python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4E018-EC42-B65B-9190-3CB5D4B377D6}"/>
                </a:ext>
              </a:extLst>
            </p:cNvPr>
            <p:cNvSpPr txBox="1"/>
            <p:nvPr/>
          </p:nvSpPr>
          <p:spPr>
            <a:xfrm>
              <a:off x="4201078" y="3465143"/>
              <a:ext cx="2962201" cy="21893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fr-FR" sz="1400" dirty="0"/>
                <a:t>Allouer une zone mémoire</a:t>
              </a:r>
            </a:p>
            <a:p>
              <a:pPr marL="342900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fr-FR" sz="1400" dirty="0"/>
                <a:t>Stocker 0 dedans </a:t>
              </a:r>
            </a:p>
            <a:p>
              <a:pPr marL="342900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fr-FR" sz="1400" dirty="0"/>
                <a:t>Allouer </a:t>
              </a:r>
              <a:r>
                <a:rPr lang="fr-FR" sz="1400" b="1" dirty="0"/>
                <a:t>encore</a:t>
              </a:r>
              <a:r>
                <a:rPr lang="fr-FR" sz="1400" dirty="0"/>
                <a:t> une zone mémoire</a:t>
              </a:r>
            </a:p>
            <a:p>
              <a:pPr marL="342900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fr-FR" sz="1400" dirty="0"/>
                <a:t>Stocker i + 1 dedans</a:t>
              </a:r>
            </a:p>
          </p:txBody>
        </p:sp>
        <p:pic>
          <p:nvPicPr>
            <p:cNvPr id="15" name="Graphic 14" descr="Turtle with solid fill">
              <a:extLst>
                <a:ext uri="{FF2B5EF4-FFF2-40B4-BE49-F238E27FC236}">
                  <a16:creationId xmlns:a16="http://schemas.microsoft.com/office/drawing/2014/main" id="{B9FA9EE3-92F6-E5FA-EAC0-22F2BFB90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06796" y="3404661"/>
              <a:ext cx="468000" cy="468000"/>
            </a:xfrm>
            <a:prstGeom prst="rect">
              <a:avLst/>
            </a:prstGeom>
          </p:spPr>
        </p:pic>
        <p:pic>
          <p:nvPicPr>
            <p:cNvPr id="17" name="Graphic 16" descr="Rabbit with solid fill">
              <a:extLst>
                <a:ext uri="{FF2B5EF4-FFF2-40B4-BE49-F238E27FC236}">
                  <a16:creationId xmlns:a16="http://schemas.microsoft.com/office/drawing/2014/main" id="{F9219C68-2E32-E103-87EB-8B9C28CBD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96441" y="3872661"/>
              <a:ext cx="468000" cy="468000"/>
            </a:xfrm>
            <a:prstGeom prst="rect">
              <a:avLst/>
            </a:prstGeom>
          </p:spPr>
        </p:pic>
        <p:pic>
          <p:nvPicPr>
            <p:cNvPr id="18" name="Graphic 17" descr="Turtle with solid fill">
              <a:extLst>
                <a:ext uri="{FF2B5EF4-FFF2-40B4-BE49-F238E27FC236}">
                  <a16:creationId xmlns:a16="http://schemas.microsoft.com/office/drawing/2014/main" id="{6B424EBA-33D9-6017-0C59-BBEB138FD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06796" y="4340661"/>
              <a:ext cx="468000" cy="468000"/>
            </a:xfrm>
            <a:prstGeom prst="rect">
              <a:avLst/>
            </a:prstGeom>
          </p:spPr>
        </p:pic>
        <p:pic>
          <p:nvPicPr>
            <p:cNvPr id="19" name="Graphic 18" descr="Rabbit with solid fill">
              <a:extLst>
                <a:ext uri="{FF2B5EF4-FFF2-40B4-BE49-F238E27FC236}">
                  <a16:creationId xmlns:a16="http://schemas.microsoft.com/office/drawing/2014/main" id="{995E6DF8-8BF1-3E6D-02C0-ABCC52088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06796" y="5186460"/>
              <a:ext cx="468000" cy="4680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6F557B5-9EF0-4C19-A8D9-451637886C68}"/>
              </a:ext>
            </a:extLst>
          </p:cNvPr>
          <p:cNvGrpSpPr/>
          <p:nvPr/>
        </p:nvGrpSpPr>
        <p:grpSpPr>
          <a:xfrm>
            <a:off x="3601243" y="3404661"/>
            <a:ext cx="3511075" cy="3056044"/>
            <a:chOff x="7435016" y="3404661"/>
            <a:chExt cx="3511075" cy="30560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2C88252-B0F9-3332-372C-FB544C079E6E}"/>
                </a:ext>
              </a:extLst>
            </p:cNvPr>
            <p:cNvGrpSpPr/>
            <p:nvPr/>
          </p:nvGrpSpPr>
          <p:grpSpPr>
            <a:xfrm>
              <a:off x="7983890" y="3465143"/>
              <a:ext cx="2962201" cy="2995562"/>
              <a:chOff x="7983890" y="3465143"/>
              <a:chExt cx="2962201" cy="299556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6F3C08-91B1-AA85-A1A8-CD9780A590F4}"/>
                  </a:ext>
                </a:extLst>
              </p:cNvPr>
              <p:cNvSpPr txBox="1"/>
              <p:nvPr/>
            </p:nvSpPr>
            <p:spPr>
              <a:xfrm>
                <a:off x="7983890" y="6091373"/>
                <a:ext cx="24233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Le reste du monde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82BF67-DF4D-7244-049E-8ECEA9308710}"/>
                  </a:ext>
                </a:extLst>
              </p:cNvPr>
              <p:cNvSpPr txBox="1"/>
              <p:nvPr/>
            </p:nvSpPr>
            <p:spPr>
              <a:xfrm>
                <a:off x="7983890" y="3465143"/>
                <a:ext cx="2962201" cy="2189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fr-FR" sz="1400" dirty="0"/>
                  <a:t>Allouer une zone mémoire</a:t>
                </a:r>
              </a:p>
              <a:p>
                <a:pPr marL="34290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fr-FR" sz="1400" dirty="0"/>
                  <a:t>Stocker 0 dedans </a:t>
                </a:r>
              </a:p>
              <a:p>
                <a:pPr marL="34290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fr-FR" sz="1400" b="1" dirty="0"/>
                  <a:t>Mettre à jour </a:t>
                </a:r>
                <a:r>
                  <a:rPr lang="fr-FR" sz="1400" dirty="0"/>
                  <a:t>la valeur dans la zone mémoire déjà allouée</a:t>
                </a:r>
              </a:p>
            </p:txBody>
          </p:sp>
        </p:grpSp>
        <p:pic>
          <p:nvPicPr>
            <p:cNvPr id="20" name="Graphic 19" descr="Turtle with solid fill">
              <a:extLst>
                <a:ext uri="{FF2B5EF4-FFF2-40B4-BE49-F238E27FC236}">
                  <a16:creationId xmlns:a16="http://schemas.microsoft.com/office/drawing/2014/main" id="{D698795C-C0E0-B6F2-923A-0680C8D81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5371" y="3404661"/>
              <a:ext cx="468000" cy="468000"/>
            </a:xfrm>
            <a:prstGeom prst="rect">
              <a:avLst/>
            </a:prstGeom>
          </p:spPr>
        </p:pic>
        <p:pic>
          <p:nvPicPr>
            <p:cNvPr id="21" name="Graphic 20" descr="Rabbit with solid fill">
              <a:extLst>
                <a:ext uri="{FF2B5EF4-FFF2-40B4-BE49-F238E27FC236}">
                  <a16:creationId xmlns:a16="http://schemas.microsoft.com/office/drawing/2014/main" id="{344A9687-DC18-7236-53EF-EA905D0A6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35016" y="3872661"/>
              <a:ext cx="468000" cy="468000"/>
            </a:xfrm>
            <a:prstGeom prst="rect">
              <a:avLst/>
            </a:prstGeom>
          </p:spPr>
        </p:pic>
        <p:pic>
          <p:nvPicPr>
            <p:cNvPr id="22" name="Graphic 21" descr="Rabbit with solid fill">
              <a:extLst>
                <a:ext uri="{FF2B5EF4-FFF2-40B4-BE49-F238E27FC236}">
                  <a16:creationId xmlns:a16="http://schemas.microsoft.com/office/drawing/2014/main" id="{0C8687DD-12CB-D771-B019-F2A2932CD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35016" y="4347447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583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E9C288-D2E0-7E93-1DAF-F0A67BAA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54492"/>
            <a:fld id="{362060BF-C460-4FB3-AB63-4430F31C2F52}" type="slidenum">
              <a:rPr lang="fr-FR" kern="0">
                <a:solidFill>
                  <a:prstClr val="white"/>
                </a:solidFill>
                <a:latin typeface="Poppins"/>
              </a:rPr>
              <a:pPr defTabSz="554492"/>
              <a:t>13</a:t>
            </a:fld>
            <a:endParaRPr lang="fr-FR" kern="0">
              <a:solidFill>
                <a:prstClr val="white"/>
              </a:solidFill>
              <a:latin typeface="Poppins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D851D30-1585-3DEC-7DFF-4B5E947C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22" y="581961"/>
            <a:ext cx="10049522" cy="707373"/>
          </a:xfrm>
          <a:solidFill>
            <a:schemeClr val="bg1"/>
          </a:solidFill>
        </p:spPr>
        <p:txBody>
          <a:bodyPr/>
          <a:lstStyle/>
          <a:p>
            <a:r>
              <a:rPr lang="fr-FR" b="1" dirty="0"/>
              <a:t>Mutable VS non mutable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DA41-2890-39F3-7207-9303695E734A}"/>
              </a:ext>
            </a:extLst>
          </p:cNvPr>
          <p:cNvSpPr txBox="1"/>
          <p:nvPr/>
        </p:nvSpPr>
        <p:spPr>
          <a:xfrm>
            <a:off x="4342726" y="3718820"/>
            <a:ext cx="592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MAIS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AEF708-FE85-21AC-61B7-5139FFD1B815}"/>
              </a:ext>
            </a:extLst>
          </p:cNvPr>
          <p:cNvSpPr txBox="1"/>
          <p:nvPr/>
        </p:nvSpPr>
        <p:spPr>
          <a:xfrm>
            <a:off x="4354570" y="1964494"/>
            <a:ext cx="59222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 manière générale aucun objet n’est modifiable en Python </a:t>
            </a:r>
            <a:r>
              <a:rPr lang="fr-FR" i="1" dirty="0" err="1"/>
              <a:t>i.e</a:t>
            </a:r>
            <a:r>
              <a:rPr lang="fr-FR" i="1" dirty="0"/>
              <a:t> </a:t>
            </a:r>
            <a:r>
              <a:rPr lang="fr-FR" dirty="0"/>
              <a:t>il faut allouer une zone mémoire pour chaque modification apportée =&gt; très lent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Ajout de deux structures modifiables, les </a:t>
            </a:r>
            <a:r>
              <a:rPr lang="fr-FR" b="1" dirty="0"/>
              <a:t>listes</a:t>
            </a:r>
            <a:r>
              <a:rPr lang="fr-FR" dirty="0"/>
              <a:t> et les </a:t>
            </a:r>
            <a:r>
              <a:rPr lang="fr-FR" b="1" dirty="0"/>
              <a:t>dictionnaires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70AAD7C0-0438-07D3-F5BA-87B2E6C18A07}"/>
              </a:ext>
            </a:extLst>
          </p:cNvPr>
          <p:cNvSpPr txBox="1">
            <a:spLocks/>
          </p:cNvSpPr>
          <p:nvPr/>
        </p:nvSpPr>
        <p:spPr>
          <a:xfrm>
            <a:off x="215423" y="208328"/>
            <a:ext cx="889478" cy="26186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554492" rtl="0" eaLnBrk="1" latinLnBrk="0" hangingPunct="1">
              <a:lnSpc>
                <a:spcPct val="100000"/>
              </a:lnSpc>
              <a:spcBef>
                <a:spcPts val="606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5869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115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2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0361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7607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853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2100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9346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56592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5"/>
                </a:solidFill>
              </a:rPr>
              <a:t>Il </a:t>
            </a:r>
            <a:r>
              <a:rPr lang="fr-FR" dirty="0" err="1">
                <a:solidFill>
                  <a:schemeClr val="accent5"/>
                </a:solidFill>
              </a:rPr>
              <a:t>brutto</a:t>
            </a:r>
            <a:endParaRPr lang="fr-FR" dirty="0">
              <a:solidFill>
                <a:schemeClr val="accent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5DF769-4A34-0528-408C-2445E1843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362" y="4447238"/>
            <a:ext cx="2305050" cy="1762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7D8418-D1CD-FE71-D440-1710516E5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280" y="4489183"/>
            <a:ext cx="23050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92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4FE91-697D-F538-3F95-037558E3E3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013"/>
          <a:stretch/>
        </p:blipFill>
        <p:spPr>
          <a:xfrm>
            <a:off x="6167786" y="4254180"/>
            <a:ext cx="2524125" cy="140838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E9C288-D2E0-7E93-1DAF-F0A67BAA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54492"/>
            <a:fld id="{362060BF-C460-4FB3-AB63-4430F31C2F52}" type="slidenum">
              <a:rPr lang="fr-FR" kern="0">
                <a:solidFill>
                  <a:prstClr val="white"/>
                </a:solidFill>
                <a:latin typeface="Poppins"/>
              </a:rPr>
              <a:pPr defTabSz="554492"/>
              <a:t>14</a:t>
            </a:fld>
            <a:endParaRPr lang="fr-FR" kern="0">
              <a:solidFill>
                <a:prstClr val="white"/>
              </a:solidFill>
              <a:latin typeface="Poppins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D851D30-1585-3DEC-7DFF-4B5E947C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22" y="581961"/>
            <a:ext cx="10049522" cy="707373"/>
          </a:xfrm>
          <a:solidFill>
            <a:schemeClr val="bg1"/>
          </a:solidFill>
        </p:spPr>
        <p:txBody>
          <a:bodyPr/>
          <a:lstStyle/>
          <a:p>
            <a:r>
              <a:rPr lang="fr-FR" b="1" dirty="0"/>
              <a:t>Mutable VS non mutable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DA41-2890-39F3-7207-9303695E734A}"/>
              </a:ext>
            </a:extLst>
          </p:cNvPr>
          <p:cNvSpPr txBox="1"/>
          <p:nvPr/>
        </p:nvSpPr>
        <p:spPr>
          <a:xfrm>
            <a:off x="4342726" y="3718820"/>
            <a:ext cx="592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MAIS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AEF708-FE85-21AC-61B7-5139FFD1B815}"/>
              </a:ext>
            </a:extLst>
          </p:cNvPr>
          <p:cNvSpPr txBox="1"/>
          <p:nvPr/>
        </p:nvSpPr>
        <p:spPr>
          <a:xfrm>
            <a:off x="4354570" y="1964494"/>
            <a:ext cx="59222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 manière générale aucun objet n’est modifiable en Python </a:t>
            </a:r>
            <a:r>
              <a:rPr lang="fr-FR" i="1" dirty="0" err="1"/>
              <a:t>i.e</a:t>
            </a:r>
            <a:r>
              <a:rPr lang="fr-FR" i="1" dirty="0"/>
              <a:t> </a:t>
            </a:r>
            <a:r>
              <a:rPr lang="fr-FR" dirty="0"/>
              <a:t>il faut allouer une zone mémoire pour chaque modification apportée =&gt; très lent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Ajout de deux structures modifiables, les </a:t>
            </a:r>
            <a:r>
              <a:rPr lang="fr-FR" b="1" dirty="0"/>
              <a:t>listes</a:t>
            </a:r>
            <a:r>
              <a:rPr lang="fr-FR" dirty="0"/>
              <a:t> et les </a:t>
            </a:r>
            <a:r>
              <a:rPr lang="fr-FR" b="1" dirty="0"/>
              <a:t>dictionnaires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70AAD7C0-0438-07D3-F5BA-87B2E6C18A07}"/>
              </a:ext>
            </a:extLst>
          </p:cNvPr>
          <p:cNvSpPr txBox="1">
            <a:spLocks/>
          </p:cNvSpPr>
          <p:nvPr/>
        </p:nvSpPr>
        <p:spPr>
          <a:xfrm>
            <a:off x="215423" y="208328"/>
            <a:ext cx="889478" cy="26186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554492" rtl="0" eaLnBrk="1" latinLnBrk="0" hangingPunct="1">
              <a:lnSpc>
                <a:spcPct val="100000"/>
              </a:lnSpc>
              <a:spcBef>
                <a:spcPts val="606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5869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115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2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0361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7607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853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2100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9346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56592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5"/>
                </a:solidFill>
              </a:rPr>
              <a:t>Il </a:t>
            </a:r>
            <a:r>
              <a:rPr lang="fr-FR" dirty="0" err="1">
                <a:solidFill>
                  <a:schemeClr val="accent5"/>
                </a:solidFill>
              </a:rPr>
              <a:t>brutto</a:t>
            </a:r>
            <a:endParaRPr lang="fr-FR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3AF30C-4C31-C429-BFCD-091A7B4EF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9" t="48727" r="-469" b="286"/>
          <a:stretch/>
        </p:blipFill>
        <p:spPr>
          <a:xfrm>
            <a:off x="6167786" y="4246271"/>
            <a:ext cx="2524125" cy="1408389"/>
          </a:xfrm>
          <a:prstGeom prst="rect">
            <a:avLst/>
          </a:prstGeom>
        </p:spPr>
      </p:pic>
      <p:pic>
        <p:nvPicPr>
          <p:cNvPr id="18" name="Graphic 17" descr="Arrow: Straight with solid fill">
            <a:extLst>
              <a:ext uri="{FF2B5EF4-FFF2-40B4-BE49-F238E27FC236}">
                <a16:creationId xmlns:a16="http://schemas.microsoft.com/office/drawing/2014/main" id="{A2608CAA-A74F-1C36-5647-D3DBE5944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3057" y="4155264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4D3A5D-141D-B24B-D729-02899B4E94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000"/>
          <a:stretch/>
        </p:blipFill>
        <p:spPr>
          <a:xfrm>
            <a:off x="5724873" y="4224294"/>
            <a:ext cx="3409950" cy="1438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DA49A2-1FA2-DF13-7592-AA074DD9BD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7" t="51361" r="-347" b="-1361"/>
          <a:stretch/>
        </p:blipFill>
        <p:spPr>
          <a:xfrm>
            <a:off x="5724873" y="4293324"/>
            <a:ext cx="3409950" cy="1438275"/>
          </a:xfrm>
          <a:prstGeom prst="rect">
            <a:avLst/>
          </a:prstGeom>
        </p:spPr>
      </p:pic>
      <p:pic>
        <p:nvPicPr>
          <p:cNvPr id="12" name="Graphic 11" descr="Arrow: Straight with solid fill">
            <a:extLst>
              <a:ext uri="{FF2B5EF4-FFF2-40B4-BE49-F238E27FC236}">
                <a16:creationId xmlns:a16="http://schemas.microsoft.com/office/drawing/2014/main" id="{8144FD1C-7560-9B0F-4778-6E5F80F7E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61650" y="42541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563CE2-080A-83A2-A78E-4C02B3488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447" y="2180554"/>
            <a:ext cx="2634141" cy="2789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955830-FDA6-DDA4-FA92-6083F8358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447" y="2189143"/>
            <a:ext cx="2719866" cy="278133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E9C288-D2E0-7E93-1DAF-F0A67BAA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54492"/>
            <a:fld id="{362060BF-C460-4FB3-AB63-4430F31C2F52}" type="slidenum">
              <a:rPr lang="fr-FR" kern="0">
                <a:solidFill>
                  <a:prstClr val="white"/>
                </a:solidFill>
                <a:latin typeface="Poppins"/>
              </a:rPr>
              <a:pPr defTabSz="554492"/>
              <a:t>15</a:t>
            </a:fld>
            <a:endParaRPr lang="fr-FR" kern="0">
              <a:solidFill>
                <a:prstClr val="white"/>
              </a:solidFill>
              <a:latin typeface="Poppins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D851D30-1585-3DEC-7DFF-4B5E947C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22" y="581961"/>
            <a:ext cx="10049522" cy="707373"/>
          </a:xfrm>
          <a:solidFill>
            <a:schemeClr val="bg1"/>
          </a:solidFill>
        </p:spPr>
        <p:txBody>
          <a:bodyPr/>
          <a:lstStyle/>
          <a:p>
            <a:r>
              <a:rPr lang="fr-FR" b="1" dirty="0"/>
              <a:t>Mutable VS non mutable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380A0A07-6560-CD86-3DCC-8458DCB31BD6}"/>
              </a:ext>
            </a:extLst>
          </p:cNvPr>
          <p:cNvSpPr txBox="1">
            <a:spLocks/>
          </p:cNvSpPr>
          <p:nvPr/>
        </p:nvSpPr>
        <p:spPr>
          <a:xfrm>
            <a:off x="215423" y="208328"/>
            <a:ext cx="889478" cy="26186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554492" rtl="0" eaLnBrk="1" latinLnBrk="0" hangingPunct="1">
              <a:lnSpc>
                <a:spcPct val="100000"/>
              </a:lnSpc>
              <a:spcBef>
                <a:spcPts val="606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5869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115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2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0361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7607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853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2100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9346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56592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5"/>
                </a:solidFill>
              </a:rPr>
              <a:t>Il </a:t>
            </a:r>
            <a:r>
              <a:rPr lang="fr-FR" dirty="0" err="1">
                <a:solidFill>
                  <a:schemeClr val="accent5"/>
                </a:solidFill>
              </a:rPr>
              <a:t>brutto</a:t>
            </a:r>
            <a:endParaRPr lang="fr-FR" dirty="0">
              <a:solidFill>
                <a:schemeClr val="accent5"/>
              </a:solidFill>
            </a:endParaRPr>
          </a:p>
        </p:txBody>
      </p:sp>
      <p:pic>
        <p:nvPicPr>
          <p:cNvPr id="4" name="Picture 3" descr="A picture containing art, painting, drawing, human face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56542BCC-E766-B27C-30D1-C5665BB54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50" y="2676039"/>
            <a:ext cx="3570784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>
              <a:rot lat="0" lon="10800000" rev="0"/>
            </a:camera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15296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FDC7BF5-99C7-A9D3-CDB4-32056C1FDC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Il </a:t>
            </a:r>
            <a:r>
              <a:rPr lang="fr-FR" dirty="0" err="1"/>
              <a:t>cattivo</a:t>
            </a:r>
            <a:endParaRPr lang="fr-FR" dirty="0"/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90EF027B-9CAD-7B16-0CA9-A1655FA6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54492"/>
            <a:fld id="{362060BF-C460-4FB3-AB63-4430F31C2F52}" type="slidenum">
              <a:rPr lang="fr-FR" kern="0">
                <a:solidFill>
                  <a:srgbClr val="1E2124"/>
                </a:solidFill>
                <a:latin typeface="Poppins"/>
              </a:rPr>
              <a:pPr defTabSz="554492"/>
              <a:t>16</a:t>
            </a:fld>
            <a:endParaRPr lang="fr-FR" kern="0">
              <a:solidFill>
                <a:srgbClr val="1E2124"/>
              </a:solidFill>
              <a:latin typeface="Poppins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B65F4A2-9EB6-6039-5916-123416192B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Le Python méchant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fr-FR" sz="1800" dirty="0"/>
              <a:t>« Pour qui sont ces serpents qui sifflent sur vos têtes »</a:t>
            </a:r>
          </a:p>
          <a:p>
            <a:pPr marL="0" indent="0">
              <a:buNone/>
            </a:pPr>
            <a:endParaRPr lang="fr-FR" sz="1800" dirty="0"/>
          </a:p>
          <a:p>
            <a:pPr marL="0" indent="0" algn="r">
              <a:buNone/>
            </a:pPr>
            <a:r>
              <a:rPr lang="fr-FR" sz="1800" dirty="0"/>
              <a:t>Jean Racine, </a:t>
            </a:r>
            <a:r>
              <a:rPr lang="fr-FR" sz="1800" u="sng" dirty="0"/>
              <a:t>Oreste</a:t>
            </a:r>
            <a:r>
              <a:rPr lang="fr-FR" sz="1800" dirty="0"/>
              <a:t> 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2500E28-787A-A9E4-AE1F-D55404733FC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5" r="12535"/>
          <a:stretch/>
        </p:blipFill>
        <p:spPr>
          <a:xfrm>
            <a:off x="0" y="0"/>
            <a:ext cx="4236749" cy="5654241"/>
          </a:xfrm>
        </p:spPr>
      </p:pic>
    </p:spTree>
    <p:extLst>
      <p:ext uri="{BB962C8B-B14F-4D97-AF65-F5344CB8AC3E}">
        <p14:creationId xmlns:p14="http://schemas.microsoft.com/office/powerpoint/2010/main" val="334655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E9C288-D2E0-7E93-1DAF-F0A67BAA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54492"/>
            <a:fld id="{362060BF-C460-4FB3-AB63-4430F31C2F52}" type="slidenum">
              <a:rPr lang="fr-FR" kern="0">
                <a:solidFill>
                  <a:prstClr val="white"/>
                </a:solidFill>
                <a:latin typeface="Poppins"/>
              </a:rPr>
              <a:pPr defTabSz="554492"/>
              <a:t>17</a:t>
            </a:fld>
            <a:endParaRPr lang="fr-FR" kern="0">
              <a:solidFill>
                <a:prstClr val="white"/>
              </a:solidFill>
              <a:latin typeface="Poppins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D851D30-1585-3DEC-7DFF-4B5E947C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22" y="581961"/>
            <a:ext cx="10049522" cy="707373"/>
          </a:xfrm>
          <a:solidFill>
            <a:schemeClr val="bg1"/>
          </a:solidFill>
        </p:spPr>
        <p:txBody>
          <a:bodyPr/>
          <a:lstStyle/>
          <a:p>
            <a:r>
              <a:rPr lang="fr-FR" b="1" dirty="0"/>
              <a:t>Variables globales &amp; constantes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5AE1290-68C8-C4CB-690D-F391EEB9A7DD}"/>
              </a:ext>
            </a:extLst>
          </p:cNvPr>
          <p:cNvSpPr txBox="1">
            <a:spLocks/>
          </p:cNvSpPr>
          <p:nvPr/>
        </p:nvSpPr>
        <p:spPr>
          <a:xfrm>
            <a:off x="215423" y="208328"/>
            <a:ext cx="889478" cy="26186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554492" rtl="0" eaLnBrk="1" latinLnBrk="0" hangingPunct="1">
              <a:lnSpc>
                <a:spcPct val="100000"/>
              </a:lnSpc>
              <a:spcBef>
                <a:spcPts val="606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5869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115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2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0361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7607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853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2100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9346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56592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5"/>
                </a:solidFill>
              </a:rPr>
              <a:t>Il </a:t>
            </a:r>
            <a:r>
              <a:rPr lang="fr-FR" dirty="0" err="1">
                <a:solidFill>
                  <a:schemeClr val="accent5"/>
                </a:solidFill>
              </a:rPr>
              <a:t>cattivo</a:t>
            </a:r>
            <a:endParaRPr lang="fr-FR" dirty="0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A180C-9DD3-7734-DDE2-400F32157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157"/>
          <a:stretch/>
        </p:blipFill>
        <p:spPr>
          <a:xfrm>
            <a:off x="4505978" y="1567346"/>
            <a:ext cx="5210175" cy="4223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B677A-A675-3B1E-E95D-F9D0467483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71605"/>
          <a:stretch/>
        </p:blipFill>
        <p:spPr>
          <a:xfrm>
            <a:off x="4505978" y="1567346"/>
            <a:ext cx="5210175" cy="193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51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E9C288-D2E0-7E93-1DAF-F0A67BAA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54492"/>
            <a:fld id="{362060BF-C460-4FB3-AB63-4430F31C2F52}" type="slidenum">
              <a:rPr lang="fr-FR" kern="0">
                <a:solidFill>
                  <a:prstClr val="white"/>
                </a:solidFill>
                <a:latin typeface="Poppins"/>
              </a:rPr>
              <a:pPr defTabSz="554492"/>
              <a:t>18</a:t>
            </a:fld>
            <a:endParaRPr lang="fr-FR" kern="0">
              <a:solidFill>
                <a:prstClr val="white"/>
              </a:solidFill>
              <a:latin typeface="Poppins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D851D30-1585-3DEC-7DFF-4B5E947C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22" y="581961"/>
            <a:ext cx="10049522" cy="707373"/>
          </a:xfrm>
          <a:solidFill>
            <a:schemeClr val="bg1"/>
          </a:solidFill>
        </p:spPr>
        <p:txBody>
          <a:bodyPr/>
          <a:lstStyle/>
          <a:p>
            <a:r>
              <a:rPr lang="fr-FR" b="1" dirty="0"/>
              <a:t>Variables globales &amp; constantes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5AE1290-68C8-C4CB-690D-F391EEB9A7DD}"/>
              </a:ext>
            </a:extLst>
          </p:cNvPr>
          <p:cNvSpPr txBox="1">
            <a:spLocks/>
          </p:cNvSpPr>
          <p:nvPr/>
        </p:nvSpPr>
        <p:spPr>
          <a:xfrm>
            <a:off x="215423" y="208328"/>
            <a:ext cx="889478" cy="26186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554492" rtl="0" eaLnBrk="1" latinLnBrk="0" hangingPunct="1">
              <a:lnSpc>
                <a:spcPct val="100000"/>
              </a:lnSpc>
              <a:spcBef>
                <a:spcPts val="606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5869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115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2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0361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7607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853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2100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9346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56592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5"/>
                </a:solidFill>
              </a:rPr>
              <a:t>Il </a:t>
            </a:r>
            <a:r>
              <a:rPr lang="fr-FR" dirty="0" err="1">
                <a:solidFill>
                  <a:schemeClr val="accent5"/>
                </a:solidFill>
              </a:rPr>
              <a:t>cattivo</a:t>
            </a:r>
            <a:endParaRPr lang="fr-FR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B6E36-3624-1C91-582E-07DBCC0A0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52"/>
          <a:stretch/>
        </p:blipFill>
        <p:spPr>
          <a:xfrm>
            <a:off x="4405312" y="1568741"/>
            <a:ext cx="5210175" cy="49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20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E9C288-D2E0-7E93-1DAF-F0A67BAA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54492"/>
            <a:fld id="{362060BF-C460-4FB3-AB63-4430F31C2F52}" type="slidenum">
              <a:rPr lang="fr-FR" kern="0">
                <a:solidFill>
                  <a:prstClr val="white"/>
                </a:solidFill>
                <a:latin typeface="Poppins"/>
              </a:rPr>
              <a:pPr defTabSz="554492"/>
              <a:t>19</a:t>
            </a:fld>
            <a:endParaRPr lang="fr-FR" kern="0">
              <a:solidFill>
                <a:prstClr val="white"/>
              </a:solidFill>
              <a:latin typeface="Poppins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D851D30-1585-3DEC-7DFF-4B5E947C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22" y="581961"/>
            <a:ext cx="10049522" cy="707373"/>
          </a:xfrm>
          <a:solidFill>
            <a:schemeClr val="bg1"/>
          </a:solidFill>
        </p:spPr>
        <p:txBody>
          <a:bodyPr/>
          <a:lstStyle/>
          <a:p>
            <a:r>
              <a:rPr lang="fr-FR" b="1" dirty="0"/>
              <a:t>Programmation orientée objet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1EDFD7F2-2963-A1FC-F85F-1A9468E61468}"/>
              </a:ext>
            </a:extLst>
          </p:cNvPr>
          <p:cNvSpPr txBox="1">
            <a:spLocks/>
          </p:cNvSpPr>
          <p:nvPr/>
        </p:nvSpPr>
        <p:spPr>
          <a:xfrm>
            <a:off x="215423" y="208328"/>
            <a:ext cx="889478" cy="26186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554492" rtl="0" eaLnBrk="1" latinLnBrk="0" hangingPunct="1">
              <a:lnSpc>
                <a:spcPct val="100000"/>
              </a:lnSpc>
              <a:spcBef>
                <a:spcPts val="606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5869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115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2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0361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7607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853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2100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9346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56592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5"/>
                </a:solidFill>
              </a:rPr>
              <a:t>Il </a:t>
            </a:r>
            <a:r>
              <a:rPr lang="fr-FR" dirty="0" err="1">
                <a:solidFill>
                  <a:schemeClr val="accent5"/>
                </a:solidFill>
              </a:rPr>
              <a:t>cattivo</a:t>
            </a:r>
            <a:endParaRPr lang="fr-FR" dirty="0">
              <a:solidFill>
                <a:schemeClr val="accent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4B54D-BD24-4BE8-993E-BBD1FD0DC4D9}"/>
              </a:ext>
            </a:extLst>
          </p:cNvPr>
          <p:cNvSpPr txBox="1"/>
          <p:nvPr/>
        </p:nvSpPr>
        <p:spPr>
          <a:xfrm>
            <a:off x="4143447" y="1518479"/>
            <a:ext cx="5922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Créer une classe avec attributs et méthodes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Attributs &amp; méthodes privées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816A6B-D44C-A87C-602A-7EA6811A9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447"/>
          <a:stretch/>
        </p:blipFill>
        <p:spPr>
          <a:xfrm>
            <a:off x="4143447" y="2393955"/>
            <a:ext cx="6158575" cy="360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37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E9C288-D2E0-7E93-1DAF-F0A67BAA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54492"/>
            <a:fld id="{362060BF-C460-4FB3-AB63-4430F31C2F52}" type="slidenum">
              <a:rPr lang="fr-FR" kern="0">
                <a:solidFill>
                  <a:prstClr val="white"/>
                </a:solidFill>
                <a:latin typeface="Poppins"/>
              </a:rPr>
              <a:pPr defTabSz="554492"/>
              <a:t>2</a:t>
            </a:fld>
            <a:endParaRPr lang="fr-FR" kern="0">
              <a:solidFill>
                <a:prstClr val="white"/>
              </a:solidFill>
              <a:latin typeface="Poppins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D851D30-1585-3DEC-7DFF-4B5E947C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99" y="341284"/>
            <a:ext cx="10049522" cy="1316771"/>
          </a:xfrm>
          <a:solidFill>
            <a:schemeClr val="bg1"/>
          </a:solidFill>
        </p:spPr>
        <p:txBody>
          <a:bodyPr/>
          <a:lstStyle/>
          <a:p>
            <a:r>
              <a:rPr lang="fr-FR" dirty="0"/>
              <a:t>Comment je suis tombée dans la marmite</a:t>
            </a:r>
          </a:p>
        </p:txBody>
      </p:sp>
      <p:pic>
        <p:nvPicPr>
          <p:cNvPr id="10" name="Picture 9" descr="A picture containing statue, sculpture, art, artifac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64768056-A7BE-FF20-1CCA-79B8C62FD0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5" b="11234"/>
          <a:stretch/>
        </p:blipFill>
        <p:spPr>
          <a:xfrm>
            <a:off x="0" y="3609975"/>
            <a:ext cx="2155371" cy="324802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9809704-8800-2AFD-8E15-F7659C66CD0C}"/>
              </a:ext>
            </a:extLst>
          </p:cNvPr>
          <p:cNvGrpSpPr/>
          <p:nvPr/>
        </p:nvGrpSpPr>
        <p:grpSpPr>
          <a:xfrm>
            <a:off x="2027234" y="1178966"/>
            <a:ext cx="8713569" cy="5486053"/>
            <a:chOff x="1579365" y="1216290"/>
            <a:chExt cx="8713569" cy="5486053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4BAB7972-1159-F251-562D-AC96EBD7C3C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10958207"/>
                </p:ext>
              </p:extLst>
            </p:nvPr>
          </p:nvGraphicFramePr>
          <p:xfrm>
            <a:off x="1579365" y="1283676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6685BEE-9CBC-C9F4-5A7E-868958B99984}"/>
                </a:ext>
              </a:extLst>
            </p:cNvPr>
            <p:cNvGrpSpPr/>
            <p:nvPr/>
          </p:nvGrpSpPr>
          <p:grpSpPr>
            <a:xfrm>
              <a:off x="2803178" y="1216290"/>
              <a:ext cx="7489756" cy="4215402"/>
              <a:chOff x="2821840" y="1216290"/>
              <a:chExt cx="7489756" cy="4215402"/>
            </a:xfrm>
          </p:grpSpPr>
          <p:sp>
            <p:nvSpPr>
              <p:cNvPr id="11" name="Call-out: Line 10">
                <a:extLst>
                  <a:ext uri="{FF2B5EF4-FFF2-40B4-BE49-F238E27FC236}">
                    <a16:creationId xmlns:a16="http://schemas.microsoft.com/office/drawing/2014/main" id="{A036F4AA-A6EC-7988-7293-0BF65BE08D3C}"/>
                  </a:ext>
                </a:extLst>
              </p:cNvPr>
              <p:cNvSpPr/>
              <p:nvPr/>
            </p:nvSpPr>
            <p:spPr>
              <a:xfrm>
                <a:off x="4842588" y="1216290"/>
                <a:ext cx="4407937" cy="1077090"/>
              </a:xfrm>
              <a:prstGeom prst="borderCallout1">
                <a:avLst>
                  <a:gd name="adj1" fmla="val 53401"/>
                  <a:gd name="adj2" fmla="val -803"/>
                  <a:gd name="adj3" fmla="val 111633"/>
                  <a:gd name="adj4" fmla="val -147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>
                    <a:solidFill>
                      <a:schemeClr val="tx1"/>
                    </a:solidFill>
                  </a:rPr>
                  <a:t>« Le Python ? C’est un langage il fait un peu tout mais pas très bien… </a:t>
                </a:r>
              </a:p>
              <a:p>
                <a:pPr algn="ctr"/>
                <a:r>
                  <a:rPr lang="fr-FR" sz="1200" dirty="0">
                    <a:solidFill>
                      <a:schemeClr val="tx1"/>
                    </a:solidFill>
                  </a:rPr>
                  <a:t>De toute manière tu ne t’en serviras qu’à l’université, les entreprises ne l’utilisent pas »</a:t>
                </a:r>
                <a:endParaRPr lang="fr-FR" sz="1200" b="1" dirty="0">
                  <a:solidFill>
                    <a:schemeClr val="tx1"/>
                  </a:solidFill>
                </a:endParaRPr>
              </a:p>
              <a:p>
                <a:pPr algn="ctr"/>
                <a:endParaRPr lang="fr-FR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all-out: Line 13">
                <a:extLst>
                  <a:ext uri="{FF2B5EF4-FFF2-40B4-BE49-F238E27FC236}">
                    <a16:creationId xmlns:a16="http://schemas.microsoft.com/office/drawing/2014/main" id="{ABF10E2F-24B9-FF63-8008-48AB45558DDB}"/>
                  </a:ext>
                </a:extLst>
              </p:cNvPr>
              <p:cNvSpPr/>
              <p:nvPr/>
            </p:nvSpPr>
            <p:spPr>
              <a:xfrm>
                <a:off x="2821840" y="4354602"/>
                <a:ext cx="2901612" cy="1077090"/>
              </a:xfrm>
              <a:prstGeom prst="borderCallout1">
                <a:avLst>
                  <a:gd name="adj1" fmla="val -1174"/>
                  <a:gd name="adj2" fmla="val 67584"/>
                  <a:gd name="adj3" fmla="val -37366"/>
                  <a:gd name="adj4" fmla="val 8859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>
                    <a:solidFill>
                      <a:schemeClr val="tx1"/>
                    </a:solidFill>
                  </a:rPr>
                  <a:t>Cours d’initiation à l’algorithmie avec </a:t>
                </a:r>
                <a:r>
                  <a:rPr lang="fr-FR" sz="1200" dirty="0" err="1">
                    <a:solidFill>
                      <a:schemeClr val="tx1"/>
                    </a:solidFill>
                  </a:rPr>
                  <a:t>Processing</a:t>
                </a:r>
                <a:r>
                  <a:rPr lang="fr-FR" sz="1200" dirty="0">
                    <a:solidFill>
                      <a:schemeClr val="tx1"/>
                    </a:solidFill>
                  </a:rPr>
                  <a:t> (Java &amp; Python</a:t>
                </a:r>
              </a:p>
            </p:txBody>
          </p:sp>
          <p:sp>
            <p:nvSpPr>
              <p:cNvPr id="15" name="Call-out: Line 14">
                <a:extLst>
                  <a:ext uri="{FF2B5EF4-FFF2-40B4-BE49-F238E27FC236}">
                    <a16:creationId xmlns:a16="http://schemas.microsoft.com/office/drawing/2014/main" id="{41ACBDEB-F2B4-08EC-A739-FF5E9BE6A9F3}"/>
                  </a:ext>
                </a:extLst>
              </p:cNvPr>
              <p:cNvSpPr/>
              <p:nvPr/>
            </p:nvSpPr>
            <p:spPr>
              <a:xfrm>
                <a:off x="7737481" y="3800110"/>
                <a:ext cx="2574115" cy="1077090"/>
              </a:xfrm>
              <a:prstGeom prst="borderCallout1">
                <a:avLst>
                  <a:gd name="adj1" fmla="val 36076"/>
                  <a:gd name="adj2" fmla="val -910"/>
                  <a:gd name="adj3" fmla="val 80448"/>
                  <a:gd name="adj4" fmla="val -42605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>
                    <a:solidFill>
                      <a:schemeClr val="tx1"/>
                    </a:solidFill>
                  </a:rPr>
                  <a:t>Formation professionnelle, public &amp; privé</a:t>
                </a:r>
              </a:p>
              <a:p>
                <a:pPr algn="ctr"/>
                <a:r>
                  <a:rPr lang="fr-FR" sz="1200" dirty="0">
                    <a:solidFill>
                      <a:schemeClr val="tx1"/>
                    </a:solidFill>
                  </a:rPr>
                  <a:t>Python &amp; data science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0521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E9C288-D2E0-7E93-1DAF-F0A67BAA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54492"/>
            <a:fld id="{362060BF-C460-4FB3-AB63-4430F31C2F52}" type="slidenum">
              <a:rPr lang="fr-FR" kern="0">
                <a:solidFill>
                  <a:prstClr val="white"/>
                </a:solidFill>
                <a:latin typeface="Poppins"/>
              </a:rPr>
              <a:pPr defTabSz="554492"/>
              <a:t>20</a:t>
            </a:fld>
            <a:endParaRPr lang="fr-FR" kern="0">
              <a:solidFill>
                <a:prstClr val="white"/>
              </a:solidFill>
              <a:latin typeface="Poppins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D851D30-1585-3DEC-7DFF-4B5E947C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22" y="581961"/>
            <a:ext cx="10049522" cy="707373"/>
          </a:xfrm>
          <a:solidFill>
            <a:schemeClr val="bg1"/>
          </a:solidFill>
        </p:spPr>
        <p:txBody>
          <a:bodyPr/>
          <a:lstStyle/>
          <a:p>
            <a:r>
              <a:rPr lang="fr-FR" b="1" dirty="0"/>
              <a:t>Programmation orientée objet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1EDFD7F2-2963-A1FC-F85F-1A9468E61468}"/>
              </a:ext>
            </a:extLst>
          </p:cNvPr>
          <p:cNvSpPr txBox="1">
            <a:spLocks/>
          </p:cNvSpPr>
          <p:nvPr/>
        </p:nvSpPr>
        <p:spPr>
          <a:xfrm>
            <a:off x="215423" y="208328"/>
            <a:ext cx="889478" cy="26186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554492" rtl="0" eaLnBrk="1" latinLnBrk="0" hangingPunct="1">
              <a:lnSpc>
                <a:spcPct val="100000"/>
              </a:lnSpc>
              <a:spcBef>
                <a:spcPts val="606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5869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115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2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0361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7607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853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2100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9346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56592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5"/>
                </a:solidFill>
              </a:rPr>
              <a:t>Il </a:t>
            </a:r>
            <a:r>
              <a:rPr lang="fr-FR" dirty="0" err="1">
                <a:solidFill>
                  <a:schemeClr val="accent5"/>
                </a:solidFill>
              </a:rPr>
              <a:t>cattivo</a:t>
            </a:r>
            <a:endParaRPr lang="fr-FR" dirty="0">
              <a:solidFill>
                <a:schemeClr val="accent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4B54D-BD24-4BE8-993E-BBD1FD0DC4D9}"/>
              </a:ext>
            </a:extLst>
          </p:cNvPr>
          <p:cNvSpPr txBox="1"/>
          <p:nvPr/>
        </p:nvSpPr>
        <p:spPr>
          <a:xfrm>
            <a:off x="4143447" y="1518479"/>
            <a:ext cx="59222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Créer une classe avec attributs et méthodes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Attributs &amp; méthodes privées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Héritage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B475C-D358-78AA-3821-C427B74C4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23" t="52909" r="723" b="10747"/>
          <a:stretch/>
        </p:blipFill>
        <p:spPr>
          <a:xfrm>
            <a:off x="4106369" y="2847040"/>
            <a:ext cx="6158575" cy="249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59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E9C288-D2E0-7E93-1DAF-F0A67BAA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54492"/>
            <a:fld id="{362060BF-C460-4FB3-AB63-4430F31C2F52}" type="slidenum">
              <a:rPr lang="fr-FR" kern="0">
                <a:solidFill>
                  <a:prstClr val="white"/>
                </a:solidFill>
                <a:latin typeface="Poppins"/>
              </a:rPr>
              <a:pPr defTabSz="554492"/>
              <a:t>21</a:t>
            </a:fld>
            <a:endParaRPr lang="fr-FR" kern="0">
              <a:solidFill>
                <a:prstClr val="white"/>
              </a:solidFill>
              <a:latin typeface="Poppins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D851D30-1585-3DEC-7DFF-4B5E947C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22" y="581961"/>
            <a:ext cx="10049522" cy="707373"/>
          </a:xfrm>
          <a:solidFill>
            <a:schemeClr val="bg1"/>
          </a:solidFill>
        </p:spPr>
        <p:txBody>
          <a:bodyPr/>
          <a:lstStyle/>
          <a:p>
            <a:r>
              <a:rPr lang="fr-FR" b="1" dirty="0"/>
              <a:t>Programmation orientée objet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1EDFD7F2-2963-A1FC-F85F-1A9468E61468}"/>
              </a:ext>
            </a:extLst>
          </p:cNvPr>
          <p:cNvSpPr txBox="1">
            <a:spLocks/>
          </p:cNvSpPr>
          <p:nvPr/>
        </p:nvSpPr>
        <p:spPr>
          <a:xfrm>
            <a:off x="215423" y="208328"/>
            <a:ext cx="889478" cy="26186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554492" rtl="0" eaLnBrk="1" latinLnBrk="0" hangingPunct="1">
              <a:lnSpc>
                <a:spcPct val="100000"/>
              </a:lnSpc>
              <a:spcBef>
                <a:spcPts val="606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5869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115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2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0361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7607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853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2100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9346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56592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5"/>
                </a:solidFill>
              </a:rPr>
              <a:t>Il </a:t>
            </a:r>
            <a:r>
              <a:rPr lang="fr-FR" dirty="0" err="1">
                <a:solidFill>
                  <a:schemeClr val="accent5"/>
                </a:solidFill>
              </a:rPr>
              <a:t>cattivo</a:t>
            </a:r>
            <a:endParaRPr lang="fr-FR" dirty="0">
              <a:solidFill>
                <a:schemeClr val="accent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4B54D-BD24-4BE8-993E-BBD1FD0DC4D9}"/>
              </a:ext>
            </a:extLst>
          </p:cNvPr>
          <p:cNvSpPr txBox="1"/>
          <p:nvPr/>
        </p:nvSpPr>
        <p:spPr>
          <a:xfrm>
            <a:off x="4143447" y="1518479"/>
            <a:ext cx="59222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Créer une classe avec attributs et méthodes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Attributs &amp; méthodes privées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Héritage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750D7-3563-9459-4673-3134E090A4DD}"/>
              </a:ext>
            </a:extLst>
          </p:cNvPr>
          <p:cNvSpPr txBox="1"/>
          <p:nvPr/>
        </p:nvSpPr>
        <p:spPr>
          <a:xfrm>
            <a:off x="4143447" y="2576033"/>
            <a:ext cx="59222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fr-FR" dirty="0"/>
              <a:t>Possibilité de modifier une instance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fr-FR" dirty="0"/>
              <a:t>Pas d’attributs ou </a:t>
            </a:r>
            <a:r>
              <a:rPr lang="fr-FR"/>
              <a:t>méthodes protégés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fr-FR" dirty="0"/>
              <a:t>Pas d’interface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fr-FR" dirty="0"/>
              <a:t>Difficultés liées au typage dynamique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0F07AE-4B3C-7512-A8BC-7BAD3F44FF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02" t="89366" r="602" b="-2830"/>
          <a:stretch/>
        </p:blipFill>
        <p:spPr>
          <a:xfrm>
            <a:off x="4143447" y="4101674"/>
            <a:ext cx="6158575" cy="923330"/>
          </a:xfrm>
          <a:prstGeom prst="rect">
            <a:avLst/>
          </a:prstGeom>
        </p:spPr>
      </p:pic>
      <p:pic>
        <p:nvPicPr>
          <p:cNvPr id="11" name="Picture 10" descr="A green snake curled up on a plant&#10;&#10;Description automatically generated with medium confidence">
            <a:hlinkClick r:id="rId4"/>
            <a:extLst>
              <a:ext uri="{FF2B5EF4-FFF2-40B4-BE49-F238E27FC236}">
                <a16:creationId xmlns:a16="http://schemas.microsoft.com/office/drawing/2014/main" id="{09C6B9BE-5306-B505-5889-1229184DB2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89"/>
          <a:stretch/>
        </p:blipFill>
        <p:spPr>
          <a:xfrm>
            <a:off x="0" y="3883264"/>
            <a:ext cx="3675888" cy="29125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7532D73-EF67-D71A-F159-AD1B93F09312}"/>
              </a:ext>
            </a:extLst>
          </p:cNvPr>
          <p:cNvSpPr/>
          <p:nvPr/>
        </p:nvSpPr>
        <p:spPr>
          <a:xfrm>
            <a:off x="9087785" y="2841959"/>
            <a:ext cx="1557844" cy="859566"/>
          </a:xfrm>
          <a:prstGeom prst="rect">
            <a:avLst/>
          </a:prstGeom>
          <a:solidFill>
            <a:srgbClr val="00A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PEP 3124, 3119</a:t>
            </a:r>
          </a:p>
        </p:txBody>
      </p:sp>
    </p:spTree>
    <p:extLst>
      <p:ext uri="{BB962C8B-B14F-4D97-AF65-F5344CB8AC3E}">
        <p14:creationId xmlns:p14="http://schemas.microsoft.com/office/powerpoint/2010/main" val="125554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90EF027B-9CAD-7B16-0CA9-A1655FA6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54492"/>
            <a:fld id="{362060BF-C460-4FB3-AB63-4430F31C2F52}" type="slidenum">
              <a:rPr lang="fr-FR" kern="0">
                <a:solidFill>
                  <a:srgbClr val="1E2124"/>
                </a:solidFill>
                <a:latin typeface="Poppins"/>
              </a:rPr>
              <a:pPr defTabSz="554492"/>
              <a:t>22</a:t>
            </a:fld>
            <a:endParaRPr lang="fr-FR" kern="0">
              <a:solidFill>
                <a:srgbClr val="1E2124"/>
              </a:solidFill>
              <a:latin typeface="Poppins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B65F4A2-9EB6-6039-5916-123416192B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49571" y="1985830"/>
            <a:ext cx="5967489" cy="3668411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/>
              <a:t>« De temps en temps, j'allais rendre visite à mon python.</a:t>
            </a:r>
            <a:br>
              <a:rPr lang="fr-FR" sz="1800" dirty="0"/>
            </a:br>
            <a:r>
              <a:rPr lang="fr-FR" sz="1800" dirty="0"/>
              <a:t>... je m'installais, les jambes croisées, en face de lui et nous nous regardions longuement avec un étonnement, une stupéfaction sans bornes </a:t>
            </a:r>
          </a:p>
          <a:p>
            <a:pPr marL="0" indent="0" algn="ctr">
              <a:buNone/>
            </a:pPr>
            <a:r>
              <a:rPr lang="fr-FR" sz="1800" dirty="0"/>
              <a:t>[…]</a:t>
            </a:r>
          </a:p>
          <a:p>
            <a:pPr marL="0" indent="0">
              <a:buNone/>
            </a:pPr>
            <a:r>
              <a:rPr lang="fr-FR" sz="1800" dirty="0"/>
              <a:t> Se trouver dans la peau d'un python ou dans celle d'un homme était un avatar tellement ahurissant que cet effarement partagé devenait une véritable fraternité. »</a:t>
            </a:r>
          </a:p>
          <a:p>
            <a:pPr marL="0" indent="0" algn="r">
              <a:buNone/>
            </a:pPr>
            <a:r>
              <a:rPr lang="fr-FR" sz="1800" dirty="0"/>
              <a:t>Romain Gary, </a:t>
            </a:r>
            <a:r>
              <a:rPr lang="fr-FR" sz="1800" u="sng" dirty="0"/>
              <a:t>Chien blanc</a:t>
            </a:r>
          </a:p>
          <a:p>
            <a:pPr marL="0" indent="0">
              <a:buNone/>
            </a:pPr>
            <a:endParaRPr lang="fr-FR" sz="18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2500E28-787A-A9E4-AE1F-D55404733FC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0" r="7760"/>
          <a:stretch/>
        </p:blipFill>
        <p:spPr>
          <a:xfrm>
            <a:off x="0" y="0"/>
            <a:ext cx="4236749" cy="5654241"/>
          </a:xfrm>
        </p:spPr>
      </p:pic>
      <p:sp>
        <p:nvSpPr>
          <p:cNvPr id="3" name="Titre 4">
            <a:extLst>
              <a:ext uri="{FF2B5EF4-FFF2-40B4-BE49-F238E27FC236}">
                <a16:creationId xmlns:a16="http://schemas.microsoft.com/office/drawing/2014/main" id="{212294D2-39E2-7ABE-33A4-05986ABA0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7742" y="651379"/>
            <a:ext cx="4575884" cy="952471"/>
          </a:xfrm>
        </p:spPr>
        <p:txBody>
          <a:bodyPr/>
          <a:lstStyle/>
          <a:p>
            <a:r>
              <a:rPr lang="fr-FR" dirty="0"/>
              <a:t>Questions ? </a:t>
            </a:r>
          </a:p>
        </p:txBody>
      </p:sp>
    </p:spTree>
    <p:extLst>
      <p:ext uri="{BB962C8B-B14F-4D97-AF65-F5344CB8AC3E}">
        <p14:creationId xmlns:p14="http://schemas.microsoft.com/office/powerpoint/2010/main" val="336729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FDC7BF5-99C7-A9D3-CDB4-32056C1FDC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Au menu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90EF027B-9CAD-7B16-0CA9-A1655FA6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54492"/>
            <a:fld id="{362060BF-C460-4FB3-AB63-4430F31C2F52}" type="slidenum">
              <a:rPr lang="fr-FR" kern="0">
                <a:solidFill>
                  <a:srgbClr val="1E2124"/>
                </a:solidFill>
                <a:latin typeface="Poppins"/>
              </a:rPr>
              <a:pPr defTabSz="554492"/>
              <a:t>3</a:t>
            </a:fld>
            <a:endParaRPr lang="fr-FR" kern="0">
              <a:solidFill>
                <a:srgbClr val="1E2124"/>
              </a:solidFill>
              <a:latin typeface="Poppins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B65F4A2-9EB6-6039-5916-123416192B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it-IT" dirty="0"/>
              <a:t>Il buono (le bon Python) </a:t>
            </a:r>
            <a:endParaRPr lang="fr-FR" dirty="0"/>
          </a:p>
          <a:p>
            <a:r>
              <a:rPr lang="it-IT" dirty="0"/>
              <a:t>Il brutto (le Python moche)</a:t>
            </a:r>
          </a:p>
          <a:p>
            <a:r>
              <a:rPr lang="fr-FR" dirty="0"/>
              <a:t>Il </a:t>
            </a:r>
            <a:r>
              <a:rPr lang="fr-FR" dirty="0" err="1"/>
              <a:t>cattivo</a:t>
            </a:r>
            <a:r>
              <a:rPr lang="fr-FR" dirty="0"/>
              <a:t> (le Python méchant)</a:t>
            </a:r>
          </a:p>
        </p:txBody>
      </p:sp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753C7E06-B274-D27E-1F6D-724534737BB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0" r="7760"/>
          <a:stretch/>
        </p:blipFill>
        <p:spPr>
          <a:xfrm>
            <a:off x="0" y="0"/>
            <a:ext cx="4236749" cy="5654241"/>
          </a:xfrm>
        </p:spPr>
      </p:pic>
    </p:spTree>
    <p:extLst>
      <p:ext uri="{BB962C8B-B14F-4D97-AF65-F5344CB8AC3E}">
        <p14:creationId xmlns:p14="http://schemas.microsoft.com/office/powerpoint/2010/main" val="111146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E9C288-D2E0-7E93-1DAF-F0A67BAA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54492"/>
            <a:fld id="{362060BF-C460-4FB3-AB63-4430F31C2F52}" type="slidenum">
              <a:rPr lang="fr-FR" kern="0">
                <a:solidFill>
                  <a:prstClr val="white"/>
                </a:solidFill>
                <a:latin typeface="Poppins"/>
              </a:rPr>
              <a:pPr defTabSz="554492"/>
              <a:t>4</a:t>
            </a:fld>
            <a:endParaRPr lang="fr-FR" kern="0">
              <a:solidFill>
                <a:prstClr val="white"/>
              </a:solidFill>
              <a:latin typeface="Poppins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D851D30-1585-3DEC-7DFF-4B5E947C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22" y="581961"/>
            <a:ext cx="10049522" cy="707373"/>
          </a:xfrm>
          <a:solidFill>
            <a:schemeClr val="bg1"/>
          </a:solidFill>
        </p:spPr>
        <p:txBody>
          <a:bodyPr/>
          <a:lstStyle/>
          <a:p>
            <a:r>
              <a:rPr lang="fr-FR" dirty="0"/>
              <a:t>Les gammes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E7644-7059-35AD-4BB2-867FEE9B4754}"/>
              </a:ext>
            </a:extLst>
          </p:cNvPr>
          <p:cNvSpPr txBox="1"/>
          <p:nvPr/>
        </p:nvSpPr>
        <p:spPr>
          <a:xfrm>
            <a:off x="4679658" y="1516434"/>
            <a:ext cx="59222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Créer une variable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Les conditions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800" dirty="0"/>
              <a:t>Les boucles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Les fonctions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80366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FDC7BF5-99C7-A9D3-CDB4-32056C1FDC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Il </a:t>
            </a:r>
            <a:r>
              <a:rPr lang="fr-FR" dirty="0" err="1"/>
              <a:t>buono</a:t>
            </a:r>
            <a:r>
              <a:rPr lang="fr-FR" dirty="0"/>
              <a:t> 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90EF027B-9CAD-7B16-0CA9-A1655FA6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54492"/>
            <a:fld id="{362060BF-C460-4FB3-AB63-4430F31C2F52}" type="slidenum">
              <a:rPr lang="fr-FR" kern="0">
                <a:solidFill>
                  <a:srgbClr val="1E2124"/>
                </a:solidFill>
                <a:latin typeface="Poppins"/>
              </a:rPr>
              <a:pPr defTabSz="554492"/>
              <a:t>5</a:t>
            </a:fld>
            <a:endParaRPr lang="fr-FR" kern="0">
              <a:solidFill>
                <a:srgbClr val="1E2124"/>
              </a:solidFill>
              <a:latin typeface="Poppins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2500E28-787A-A9E4-AE1F-D55404733FC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5" r="12535"/>
          <a:stretch/>
        </p:blipFill>
        <p:spPr>
          <a:xfrm>
            <a:off x="-9525" y="0"/>
            <a:ext cx="4236749" cy="5654241"/>
          </a:xfrm>
        </p:spPr>
      </p:pic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CDEFAF6D-3649-E817-64A9-C60B5E0310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5493" y="2886059"/>
            <a:ext cx="5967489" cy="3668411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Le bon Python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fr-FR" sz="1800" dirty="0"/>
              <a:t>« Il avait été un ange, jadis. Il n’avait pas cherché à déchoir. Il avait eu de mauvaises fréquentations, voilà tout. »</a:t>
            </a:r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r>
              <a:rPr lang="fr-FR" sz="1800" dirty="0"/>
              <a:t>Terry </a:t>
            </a:r>
            <a:r>
              <a:rPr lang="fr-FR" sz="1800" dirty="0" err="1"/>
              <a:t>Pratchett</a:t>
            </a:r>
            <a:r>
              <a:rPr lang="fr-FR" sz="1800" dirty="0"/>
              <a:t> &amp; Neil </a:t>
            </a:r>
            <a:r>
              <a:rPr lang="fr-FR" sz="1800" dirty="0" err="1"/>
              <a:t>Gaiman</a:t>
            </a:r>
            <a:r>
              <a:rPr lang="fr-FR" sz="1800" dirty="0"/>
              <a:t>, </a:t>
            </a:r>
            <a:r>
              <a:rPr lang="fr-FR" sz="1800" u="sng" dirty="0"/>
              <a:t>De bons présages </a:t>
            </a:r>
          </a:p>
        </p:txBody>
      </p:sp>
    </p:spTree>
    <p:extLst>
      <p:ext uri="{BB962C8B-B14F-4D97-AF65-F5344CB8AC3E}">
        <p14:creationId xmlns:p14="http://schemas.microsoft.com/office/powerpoint/2010/main" val="213062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E9C288-D2E0-7E93-1DAF-F0A67BAA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54492"/>
            <a:fld id="{362060BF-C460-4FB3-AB63-4430F31C2F52}" type="slidenum">
              <a:rPr lang="fr-FR" kern="0">
                <a:solidFill>
                  <a:prstClr val="white"/>
                </a:solidFill>
                <a:latin typeface="Poppins"/>
              </a:rPr>
              <a:pPr defTabSz="554492"/>
              <a:t>6</a:t>
            </a:fld>
            <a:endParaRPr lang="fr-FR" kern="0">
              <a:solidFill>
                <a:prstClr val="white"/>
              </a:solidFill>
              <a:latin typeface="Poppins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D851D30-1585-3DEC-7DFF-4B5E947C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22" y="581961"/>
            <a:ext cx="10049522" cy="707373"/>
          </a:xfrm>
          <a:solidFill>
            <a:schemeClr val="bg1"/>
          </a:solidFill>
        </p:spPr>
        <p:txBody>
          <a:bodyPr/>
          <a:lstStyle/>
          <a:p>
            <a:r>
              <a:rPr lang="fr-FR" dirty="0"/>
              <a:t>Fondations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00A99C-5AAE-0340-C433-C4FF03E09280}"/>
              </a:ext>
            </a:extLst>
          </p:cNvPr>
          <p:cNvSpPr txBox="1"/>
          <p:nvPr/>
        </p:nvSpPr>
        <p:spPr>
          <a:xfrm>
            <a:off x="6397908" y="1324163"/>
            <a:ext cx="42477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Communauté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open-source (</a:t>
            </a:r>
            <a:r>
              <a:rPr lang="fr-FR" sz="1800" dirty="0">
                <a:solidFill>
                  <a:srgbClr val="00A5E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Software Fondation</a:t>
            </a:r>
            <a:r>
              <a:rPr lang="fr-FR" sz="1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Inclusif (</a:t>
            </a:r>
            <a:r>
              <a:rPr lang="fr-FR" dirty="0">
                <a:solidFill>
                  <a:srgbClr val="00A5E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python-docs-</a:t>
            </a:r>
            <a:r>
              <a:rPr lang="fr-FR" dirty="0" err="1">
                <a:solidFill>
                  <a:srgbClr val="00A5E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</a:t>
            </a:r>
            <a:r>
              <a:rPr lang="fr-FR" dirty="0"/>
              <a:t>)</a:t>
            </a:r>
            <a:endParaRPr lang="fr-FR" sz="1800" dirty="0"/>
          </a:p>
        </p:txBody>
      </p:sp>
      <p:pic>
        <p:nvPicPr>
          <p:cNvPr id="25" name="Picture 2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50BD55EA-D019-ACC9-C648-58DF4F2AE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1190238"/>
            <a:ext cx="1440000" cy="144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FAECFB7-A29A-DB65-0D31-8C871EFB3776}"/>
              </a:ext>
            </a:extLst>
          </p:cNvPr>
          <p:cNvSpPr txBox="1"/>
          <p:nvPr/>
        </p:nvSpPr>
        <p:spPr>
          <a:xfrm>
            <a:off x="6397908" y="3267417"/>
            <a:ext cx="45450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Responsabilité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Peu de contrôle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Programmation multiparadigmes </a:t>
            </a:r>
            <a:endParaRPr lang="fr-FR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2145B1-96B2-12EA-1557-C400507D714A}"/>
              </a:ext>
            </a:extLst>
          </p:cNvPr>
          <p:cNvSpPr txBox="1"/>
          <p:nvPr/>
        </p:nvSpPr>
        <p:spPr>
          <a:xfrm>
            <a:off x="6397908" y="4933672"/>
            <a:ext cx="45450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Haut niveau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Gestion mémoire automatisée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Structures de données très performantes</a:t>
            </a:r>
            <a:endParaRPr lang="fr-FR" sz="1800" dirty="0"/>
          </a:p>
        </p:txBody>
      </p:sp>
      <p:pic>
        <p:nvPicPr>
          <p:cNvPr id="33" name="Graphic 32" descr="Handshake with solid fill">
            <a:extLst>
              <a:ext uri="{FF2B5EF4-FFF2-40B4-BE49-F238E27FC236}">
                <a16:creationId xmlns:a16="http://schemas.microsoft.com/office/drawing/2014/main" id="{9D3B3B51-9B1E-1298-FE38-64248C196E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56000" y="3008667"/>
            <a:ext cx="1440000" cy="1440000"/>
          </a:xfrm>
          <a:prstGeom prst="rect">
            <a:avLst/>
          </a:prstGeom>
        </p:spPr>
      </p:pic>
      <p:pic>
        <p:nvPicPr>
          <p:cNvPr id="35" name="Graphic 34" descr="Indian building with solid fill">
            <a:extLst>
              <a:ext uri="{FF2B5EF4-FFF2-40B4-BE49-F238E27FC236}">
                <a16:creationId xmlns:a16="http://schemas.microsoft.com/office/drawing/2014/main" id="{2E8D11E5-D0A1-CEE3-99C1-C9568FA71A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46000" y="4874001"/>
            <a:ext cx="1260000" cy="1260000"/>
          </a:xfrm>
          <a:prstGeom prst="rect">
            <a:avLst/>
          </a:prstGeom>
        </p:spPr>
      </p:pic>
      <p:sp>
        <p:nvSpPr>
          <p:cNvPr id="36" name="Espace réservé du texte 3">
            <a:extLst>
              <a:ext uri="{FF2B5EF4-FFF2-40B4-BE49-F238E27FC236}">
                <a16:creationId xmlns:a16="http://schemas.microsoft.com/office/drawing/2014/main" id="{2316690A-2450-B6E3-6F88-B9E7B07E8AA8}"/>
              </a:ext>
            </a:extLst>
          </p:cNvPr>
          <p:cNvSpPr txBox="1">
            <a:spLocks/>
          </p:cNvSpPr>
          <p:nvPr/>
        </p:nvSpPr>
        <p:spPr>
          <a:xfrm>
            <a:off x="215423" y="208328"/>
            <a:ext cx="889478" cy="26186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554492" rtl="0" eaLnBrk="1" latinLnBrk="0" hangingPunct="1">
              <a:lnSpc>
                <a:spcPct val="100000"/>
              </a:lnSpc>
              <a:spcBef>
                <a:spcPts val="606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5869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115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2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0361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7607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853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2100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9346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56592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5"/>
                </a:solidFill>
              </a:rPr>
              <a:t>Il </a:t>
            </a:r>
            <a:r>
              <a:rPr lang="fr-FR" dirty="0" err="1">
                <a:solidFill>
                  <a:schemeClr val="accent5"/>
                </a:solidFill>
              </a:rPr>
              <a:t>buono</a:t>
            </a:r>
            <a:endParaRPr lang="fr-FR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965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E9C288-D2E0-7E93-1DAF-F0A67BAA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54492"/>
            <a:fld id="{362060BF-C460-4FB3-AB63-4430F31C2F52}" type="slidenum">
              <a:rPr lang="fr-FR" kern="0">
                <a:solidFill>
                  <a:prstClr val="white"/>
                </a:solidFill>
                <a:latin typeface="Poppins"/>
              </a:rPr>
              <a:pPr defTabSz="554492"/>
              <a:t>7</a:t>
            </a:fld>
            <a:endParaRPr lang="fr-FR" kern="0">
              <a:solidFill>
                <a:prstClr val="white"/>
              </a:solidFill>
              <a:latin typeface="Poppins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D851D30-1585-3DEC-7DFF-4B5E947C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22" y="581961"/>
            <a:ext cx="10049522" cy="707373"/>
          </a:xfrm>
          <a:solidFill>
            <a:schemeClr val="bg1"/>
          </a:solidFill>
        </p:spPr>
        <p:txBody>
          <a:bodyPr/>
          <a:lstStyle/>
          <a:p>
            <a:r>
              <a:rPr lang="fr-FR" dirty="0"/>
              <a:t>Activité 1 – Notebooks et IDE</a:t>
            </a:r>
          </a:p>
        </p:txBody>
      </p:sp>
      <p:sp>
        <p:nvSpPr>
          <p:cNvPr id="36" name="Espace réservé du texte 3">
            <a:extLst>
              <a:ext uri="{FF2B5EF4-FFF2-40B4-BE49-F238E27FC236}">
                <a16:creationId xmlns:a16="http://schemas.microsoft.com/office/drawing/2014/main" id="{2316690A-2450-B6E3-6F88-B9E7B07E8AA8}"/>
              </a:ext>
            </a:extLst>
          </p:cNvPr>
          <p:cNvSpPr txBox="1">
            <a:spLocks/>
          </p:cNvSpPr>
          <p:nvPr/>
        </p:nvSpPr>
        <p:spPr>
          <a:xfrm>
            <a:off x="215423" y="208328"/>
            <a:ext cx="889478" cy="26186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554492" rtl="0" eaLnBrk="1" latinLnBrk="0" hangingPunct="1">
              <a:lnSpc>
                <a:spcPct val="100000"/>
              </a:lnSpc>
              <a:spcBef>
                <a:spcPts val="606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5869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115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2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0361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7607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853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2100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9346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56592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5"/>
                </a:solidFill>
              </a:rPr>
              <a:t>Il </a:t>
            </a:r>
            <a:r>
              <a:rPr lang="fr-FR" dirty="0" err="1">
                <a:solidFill>
                  <a:schemeClr val="accent5"/>
                </a:solidFill>
              </a:rPr>
              <a:t>buono</a:t>
            </a:r>
            <a:endParaRPr lang="fr-FR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2110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E9C288-D2E0-7E93-1DAF-F0A67BAA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54492"/>
            <a:fld id="{362060BF-C460-4FB3-AB63-4430F31C2F52}" type="slidenum">
              <a:rPr lang="fr-FR" kern="0">
                <a:solidFill>
                  <a:prstClr val="white"/>
                </a:solidFill>
                <a:latin typeface="Poppins"/>
              </a:rPr>
              <a:pPr defTabSz="554492"/>
              <a:t>8</a:t>
            </a:fld>
            <a:endParaRPr lang="fr-FR" kern="0">
              <a:solidFill>
                <a:prstClr val="white"/>
              </a:solidFill>
              <a:latin typeface="Poppins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D851D30-1585-3DEC-7DFF-4B5E947C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22" y="581961"/>
            <a:ext cx="10049522" cy="707373"/>
          </a:xfrm>
          <a:solidFill>
            <a:schemeClr val="bg1"/>
          </a:solidFill>
        </p:spPr>
        <p:txBody>
          <a:bodyPr/>
          <a:lstStyle/>
          <a:p>
            <a:r>
              <a:rPr lang="fr-FR" dirty="0"/>
              <a:t>Eviter les démarrages en côte</a:t>
            </a:r>
            <a:endParaRPr lang="fr-FR" b="1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5AE1290-68C8-C4CB-690D-F391EEB9A7DD}"/>
              </a:ext>
            </a:extLst>
          </p:cNvPr>
          <p:cNvSpPr txBox="1">
            <a:spLocks/>
          </p:cNvSpPr>
          <p:nvPr/>
        </p:nvSpPr>
        <p:spPr>
          <a:xfrm>
            <a:off x="215423" y="208328"/>
            <a:ext cx="889478" cy="26186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554492" rtl="0" eaLnBrk="1" latinLnBrk="0" hangingPunct="1">
              <a:lnSpc>
                <a:spcPct val="100000"/>
              </a:lnSpc>
              <a:spcBef>
                <a:spcPts val="606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5869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115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2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0361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7607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853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2100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9346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56592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5"/>
                </a:solidFill>
              </a:rPr>
              <a:t>Il </a:t>
            </a:r>
            <a:r>
              <a:rPr lang="fr-FR" dirty="0" err="1">
                <a:solidFill>
                  <a:schemeClr val="accent5"/>
                </a:solidFill>
              </a:rPr>
              <a:t>buono</a:t>
            </a:r>
            <a:endParaRPr lang="fr-FR" dirty="0">
              <a:solidFill>
                <a:schemeClr val="accent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11E82-EEFC-2B92-61EB-0664CACD466E}"/>
              </a:ext>
            </a:extLst>
          </p:cNvPr>
          <p:cNvSpPr txBox="1"/>
          <p:nvPr/>
        </p:nvSpPr>
        <p:spPr>
          <a:xfrm>
            <a:off x="5351462" y="1535095"/>
            <a:ext cx="59222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Outils : 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00A5E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Sphinx</a:t>
            </a:r>
            <a:r>
              <a:rPr lang="fr-FR" sz="1800" dirty="0">
                <a:solidFill>
                  <a:srgbClr val="00A5E5"/>
                </a:solidFill>
              </a:rPr>
              <a:t> </a:t>
            </a:r>
            <a:r>
              <a:rPr lang="fr-FR" sz="1800" dirty="0"/>
              <a:t>=&gt; documentation</a:t>
            </a:r>
            <a:endParaRPr lang="fr-FR" sz="1800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00A5E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Pylint</a:t>
            </a:r>
            <a:r>
              <a:rPr lang="fr-FR" sz="1800" dirty="0"/>
              <a:t> =&gt; vérifier la qualité du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A5E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Flake8</a:t>
            </a:r>
            <a:r>
              <a:rPr lang="fr-FR" dirty="0"/>
              <a:t> / </a:t>
            </a:r>
            <a:r>
              <a:rPr lang="fr-FR" dirty="0">
                <a:solidFill>
                  <a:srgbClr val="00A5E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Black</a:t>
            </a:r>
            <a:r>
              <a:rPr lang="fr-FR" dirty="0"/>
              <a:t> =&gt; formatage automatique</a:t>
            </a: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00A5E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MyPy</a:t>
            </a:r>
            <a:r>
              <a:rPr lang="fr-FR" dirty="0"/>
              <a:t> =&gt; vérification typage</a:t>
            </a: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00A5E5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Pytest</a:t>
            </a:r>
            <a:r>
              <a:rPr lang="fr-FR" sz="1800" dirty="0"/>
              <a:t> =&gt; mise en place de tests unitaires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00A5E5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Tox</a:t>
            </a:r>
            <a:r>
              <a:rPr lang="fr-FR" sz="1800" dirty="0"/>
              <a:t> =&gt; automatisation des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00A5E5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PEP </a:t>
            </a:r>
            <a:r>
              <a:rPr lang="fr-FR" dirty="0"/>
              <a:t>=&gt; règles de l’art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4DD41C-92C6-2851-29EB-A1780F8ED121}"/>
              </a:ext>
            </a:extLst>
          </p:cNvPr>
          <p:cNvSpPr txBox="1"/>
          <p:nvPr/>
        </p:nvSpPr>
        <p:spPr>
          <a:xfrm>
            <a:off x="5351462" y="4353163"/>
            <a:ext cx="42477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Sources d’inspiration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00A5E5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Django</a:t>
            </a:r>
            <a:endParaRPr lang="fr-FR" sz="1800" dirty="0">
              <a:solidFill>
                <a:srgbClr val="00A5E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00A5E5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Scikit-Learn</a:t>
            </a:r>
            <a:endParaRPr lang="fr-FR" sz="1800" dirty="0">
              <a:solidFill>
                <a:srgbClr val="00A5E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00A5E5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Numpy</a:t>
            </a:r>
            <a:r>
              <a:rPr lang="fr-FR" dirty="0">
                <a:solidFill>
                  <a:srgbClr val="00A5E5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fr-FR" sz="1800" dirty="0">
              <a:solidFill>
                <a:srgbClr val="00A5E5"/>
              </a:solidFill>
            </a:endParaRPr>
          </a:p>
          <a:p>
            <a:endParaRPr lang="fr-FR" dirty="0"/>
          </a:p>
        </p:txBody>
      </p:sp>
      <p:pic>
        <p:nvPicPr>
          <p:cNvPr id="8" name="Graphic 7" descr="Tools with solid fill">
            <a:extLst>
              <a:ext uri="{FF2B5EF4-FFF2-40B4-BE49-F238E27FC236}">
                <a16:creationId xmlns:a16="http://schemas.microsoft.com/office/drawing/2014/main" id="{93B00528-3EE0-1F42-A39D-19279BB181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14008" y="1535095"/>
            <a:ext cx="720000" cy="720000"/>
          </a:xfrm>
          <a:prstGeom prst="rect">
            <a:avLst/>
          </a:prstGeom>
        </p:spPr>
      </p:pic>
      <p:pic>
        <p:nvPicPr>
          <p:cNvPr id="10" name="Graphic 9" descr="Violin with solid fill">
            <a:extLst>
              <a:ext uri="{FF2B5EF4-FFF2-40B4-BE49-F238E27FC236}">
                <a16:creationId xmlns:a16="http://schemas.microsoft.com/office/drawing/2014/main" id="{A47A3DAE-238B-15AA-88E1-5347B74793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14008" y="4332555"/>
            <a:ext cx="720000" cy="720000"/>
          </a:xfrm>
          <a:prstGeom prst="rect">
            <a:avLst/>
          </a:prstGeom>
        </p:spPr>
      </p:pic>
      <p:pic>
        <p:nvPicPr>
          <p:cNvPr id="6" name="Picture 5" descr="A picture containing black and white, land vehicle, car, vehicle&#10;&#10;Description automatically generated">
            <a:extLst>
              <a:ext uri="{FF2B5EF4-FFF2-40B4-BE49-F238E27FC236}">
                <a16:creationId xmlns:a16="http://schemas.microsoft.com/office/drawing/2014/main" id="{1F90B973-6E8D-F98F-DD06-B215736D652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26"/>
          <a:stretch/>
        </p:blipFill>
        <p:spPr>
          <a:xfrm>
            <a:off x="5154" y="4066993"/>
            <a:ext cx="3885711" cy="2808995"/>
          </a:xfrm>
          <a:prstGeom prst="rect">
            <a:avLst/>
          </a:prstGeom>
        </p:spPr>
      </p:pic>
      <p:sp>
        <p:nvSpPr>
          <p:cNvPr id="9" name="Call-out: Line with Border and Accent Bar 8">
            <a:extLst>
              <a:ext uri="{FF2B5EF4-FFF2-40B4-BE49-F238E27FC236}">
                <a16:creationId xmlns:a16="http://schemas.microsoft.com/office/drawing/2014/main" id="{DA44D88B-B72A-F18F-BD46-529536E74CF1}"/>
              </a:ext>
            </a:extLst>
          </p:cNvPr>
          <p:cNvSpPr/>
          <p:nvPr/>
        </p:nvSpPr>
        <p:spPr>
          <a:xfrm>
            <a:off x="2422855" y="3479799"/>
            <a:ext cx="1362752" cy="464965"/>
          </a:xfrm>
          <a:prstGeom prst="accentBorderCallout1">
            <a:avLst>
              <a:gd name="adj1" fmla="val 18750"/>
              <a:gd name="adj2" fmla="val -8333"/>
              <a:gd name="adj3" fmla="val 296996"/>
              <a:gd name="adj4" fmla="val -47326"/>
            </a:avLst>
          </a:prstGeom>
          <a:solidFill>
            <a:srgbClr val="00A5E5"/>
          </a:solidFill>
          <a:ln w="38100">
            <a:solidFill>
              <a:srgbClr val="00A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Votre IDE</a:t>
            </a:r>
          </a:p>
        </p:txBody>
      </p:sp>
    </p:spTree>
    <p:extLst>
      <p:ext uri="{BB962C8B-B14F-4D97-AF65-F5344CB8AC3E}">
        <p14:creationId xmlns:p14="http://schemas.microsoft.com/office/powerpoint/2010/main" val="1648774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E9C288-D2E0-7E93-1DAF-F0A67BAA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54492"/>
            <a:fld id="{362060BF-C460-4FB3-AB63-4430F31C2F52}" type="slidenum">
              <a:rPr lang="fr-FR" kern="0">
                <a:solidFill>
                  <a:prstClr val="white"/>
                </a:solidFill>
                <a:latin typeface="Poppins"/>
              </a:rPr>
              <a:pPr defTabSz="554492"/>
              <a:t>9</a:t>
            </a:fld>
            <a:endParaRPr lang="fr-FR" kern="0">
              <a:solidFill>
                <a:prstClr val="white"/>
              </a:solidFill>
              <a:latin typeface="Poppins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D851D30-1585-3DEC-7DFF-4B5E947C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22" y="581961"/>
            <a:ext cx="10049522" cy="707373"/>
          </a:xfrm>
          <a:solidFill>
            <a:schemeClr val="bg1"/>
          </a:solidFill>
        </p:spPr>
        <p:txBody>
          <a:bodyPr/>
          <a:lstStyle/>
          <a:p>
            <a:r>
              <a:rPr lang="fr-FR" b="1" dirty="0"/>
              <a:t>Activité 2 – Les bibliothèques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5AE1290-68C8-C4CB-690D-F391EEB9A7DD}"/>
              </a:ext>
            </a:extLst>
          </p:cNvPr>
          <p:cNvSpPr txBox="1">
            <a:spLocks/>
          </p:cNvSpPr>
          <p:nvPr/>
        </p:nvSpPr>
        <p:spPr>
          <a:xfrm>
            <a:off x="215423" y="208328"/>
            <a:ext cx="889478" cy="26186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554492" rtl="0" eaLnBrk="1" latinLnBrk="0" hangingPunct="1">
              <a:lnSpc>
                <a:spcPct val="100000"/>
              </a:lnSpc>
              <a:spcBef>
                <a:spcPts val="606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5869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115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2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0361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7607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853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2100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9346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56592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5"/>
                </a:solidFill>
              </a:rPr>
              <a:t>Il </a:t>
            </a:r>
            <a:r>
              <a:rPr lang="fr-FR" dirty="0" err="1">
                <a:solidFill>
                  <a:schemeClr val="accent5"/>
                </a:solidFill>
              </a:rPr>
              <a:t>buono</a:t>
            </a:r>
            <a:endParaRPr lang="fr-FR" dirty="0">
              <a:solidFill>
                <a:schemeClr val="accent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47DB3-B330-834B-C289-0CF688D8B8AE}"/>
              </a:ext>
            </a:extLst>
          </p:cNvPr>
          <p:cNvSpPr txBox="1"/>
          <p:nvPr/>
        </p:nvSpPr>
        <p:spPr>
          <a:xfrm>
            <a:off x="773170" y="1761530"/>
            <a:ext cx="318923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00A5E5"/>
                </a:solidFill>
              </a:rPr>
              <a:t>Django</a:t>
            </a:r>
          </a:p>
          <a:p>
            <a:endParaRPr lang="fr-FR" sz="2800" dirty="0">
              <a:solidFill>
                <a:srgbClr val="00A5E5"/>
              </a:solidFill>
            </a:endParaRPr>
          </a:p>
          <a:p>
            <a:r>
              <a:rPr lang="fr-FR" sz="2800" dirty="0" err="1">
                <a:solidFill>
                  <a:srgbClr val="00A5E5"/>
                </a:solidFill>
              </a:rPr>
              <a:t>Elasticsearch-py</a:t>
            </a:r>
            <a:endParaRPr lang="fr-FR" sz="2800" dirty="0">
              <a:solidFill>
                <a:srgbClr val="00A5E5"/>
              </a:solidFill>
            </a:endParaRPr>
          </a:p>
          <a:p>
            <a:endParaRPr lang="fr-FR" sz="2800" dirty="0">
              <a:solidFill>
                <a:srgbClr val="00A5E5"/>
              </a:solidFill>
            </a:endParaRPr>
          </a:p>
          <a:p>
            <a:r>
              <a:rPr lang="fr-FR" sz="2800" dirty="0" err="1">
                <a:solidFill>
                  <a:srgbClr val="00A5E5"/>
                </a:solidFill>
              </a:rPr>
              <a:t>elastic</a:t>
            </a:r>
            <a:r>
              <a:rPr lang="fr-FR" sz="2800" dirty="0">
                <a:solidFill>
                  <a:srgbClr val="00A5E5"/>
                </a:solidFill>
              </a:rPr>
              <a:t>-transport-python</a:t>
            </a:r>
          </a:p>
          <a:p>
            <a:endParaRPr lang="fr-FR" sz="2800" dirty="0">
              <a:solidFill>
                <a:srgbClr val="00A5E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AD1D10-2E11-0C4E-2AF6-2134D13DC918}"/>
              </a:ext>
            </a:extLst>
          </p:cNvPr>
          <p:cNvSpPr txBox="1"/>
          <p:nvPr/>
        </p:nvSpPr>
        <p:spPr>
          <a:xfrm>
            <a:off x="4252899" y="1401100"/>
            <a:ext cx="59222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y a (pratiquement) une bibliothèque Python pour tout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Toutes sont cools, mais certaines le sont plus que d’autres </a:t>
            </a:r>
          </a:p>
        </p:txBody>
      </p:sp>
    </p:spTree>
    <p:extLst>
      <p:ext uri="{BB962C8B-B14F-4D97-AF65-F5344CB8AC3E}">
        <p14:creationId xmlns:p14="http://schemas.microsoft.com/office/powerpoint/2010/main" val="2434072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nception personnalisée">
  <a:themeElements>
    <a:clrScheme name="onepoint">
      <a:dk1>
        <a:srgbClr val="1E2124"/>
      </a:dk1>
      <a:lt1>
        <a:sysClr val="window" lastClr="FFFFFF"/>
      </a:lt1>
      <a:dk2>
        <a:srgbClr val="00A5E5"/>
      </a:dk2>
      <a:lt2>
        <a:srgbClr val="EEEEEC"/>
      </a:lt2>
      <a:accent1>
        <a:srgbClr val="4A5496"/>
      </a:accent1>
      <a:accent2>
        <a:srgbClr val="50BF9E"/>
      </a:accent2>
      <a:accent3>
        <a:srgbClr val="EBD000"/>
      </a:accent3>
      <a:accent4>
        <a:srgbClr val="B8006D"/>
      </a:accent4>
      <a:accent5>
        <a:srgbClr val="00A5E5"/>
      </a:accent5>
      <a:accent6>
        <a:srgbClr val="112034"/>
      </a:accent6>
      <a:hlink>
        <a:srgbClr val="EEEEEC"/>
      </a:hlink>
      <a:folHlink>
        <a:srgbClr val="4A5496"/>
      </a:folHlink>
    </a:clrScheme>
    <a:fontScheme name="onepoint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e8b88f3d-222b-4ce5-b9d1-46b0ff9466a0}" enabled="0" method="" siteId="{e8b88f3d-222b-4ce5-b9d1-46b0ff9466a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1247</Words>
  <Application>Microsoft Office PowerPoint</Application>
  <PresentationFormat>Widescreen</PresentationFormat>
  <Paragraphs>226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Courier New</vt:lpstr>
      <vt:lpstr>Georgia</vt:lpstr>
      <vt:lpstr>Poppins</vt:lpstr>
      <vt:lpstr>Poppins Light</vt:lpstr>
      <vt:lpstr>Wingdings</vt:lpstr>
      <vt:lpstr>Conception personnalisée</vt:lpstr>
      <vt:lpstr>Python</vt:lpstr>
      <vt:lpstr>Comment je suis tombée dans la marmite</vt:lpstr>
      <vt:lpstr>Au menu</vt:lpstr>
      <vt:lpstr>Les gammes</vt:lpstr>
      <vt:lpstr>Il buono </vt:lpstr>
      <vt:lpstr>Fondations</vt:lpstr>
      <vt:lpstr>Activité 1 – Notebooks et IDE</vt:lpstr>
      <vt:lpstr>Eviter les démarrages en côte</vt:lpstr>
      <vt:lpstr>Activité 2 – Les bibliothèques</vt:lpstr>
      <vt:lpstr>Activité 3 – Environnement virtuel</vt:lpstr>
      <vt:lpstr>Il brutto</vt:lpstr>
      <vt:lpstr>Allocation mémoire</vt:lpstr>
      <vt:lpstr>Mutable VS non mutable</vt:lpstr>
      <vt:lpstr>Mutable VS non mutable</vt:lpstr>
      <vt:lpstr>Mutable VS non mutable</vt:lpstr>
      <vt:lpstr>Il cattivo</vt:lpstr>
      <vt:lpstr>Variables globales &amp; constantes</vt:lpstr>
      <vt:lpstr>Variables globales &amp; constantes</vt:lpstr>
      <vt:lpstr>Programmation orientée objet</vt:lpstr>
      <vt:lpstr>Programmation orientée objet</vt:lpstr>
      <vt:lpstr>Programmation orientée objet</vt:lpstr>
      <vt:lpstr>Questions ? </vt:lpstr>
    </vt:vector>
  </TitlesOfParts>
  <Company>ONEPOINT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Bérengère MATHIEU</dc:creator>
  <cp:lastModifiedBy>Bérengère MATHIEU</cp:lastModifiedBy>
  <cp:revision>2</cp:revision>
  <dcterms:created xsi:type="dcterms:W3CDTF">2023-05-18T09:55:42Z</dcterms:created>
  <dcterms:modified xsi:type="dcterms:W3CDTF">2023-11-03T09:10:48Z</dcterms:modified>
</cp:coreProperties>
</file>